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29" r:id="rId4"/>
    <p:sldMasterId id="2147484642" r:id="rId5"/>
  </p:sldMasterIdLst>
  <p:notesMasterIdLst>
    <p:notesMasterId r:id="rId18"/>
  </p:notesMasterIdLst>
  <p:handoutMasterIdLst>
    <p:handoutMasterId r:id="rId19"/>
  </p:handoutMasterIdLst>
  <p:sldIdLst>
    <p:sldId id="1720" r:id="rId6"/>
    <p:sldId id="1935" r:id="rId7"/>
    <p:sldId id="1936" r:id="rId8"/>
    <p:sldId id="1934" r:id="rId9"/>
    <p:sldId id="1937" r:id="rId10"/>
    <p:sldId id="1933" r:id="rId11"/>
    <p:sldId id="1893" r:id="rId12"/>
    <p:sldId id="1938" r:id="rId13"/>
    <p:sldId id="1925" r:id="rId14"/>
    <p:sldId id="1926" r:id="rId15"/>
    <p:sldId id="1929" r:id="rId16"/>
    <p:sldId id="1532" r:id="rId17"/>
  </p:sldIdLst>
  <p:sldSz cx="12192000" cy="6858000"/>
  <p:notesSz cx="6858000" cy="9144000"/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8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B4A0FF"/>
    <a:srgbClr val="BB8AF3"/>
    <a:srgbClr val="107C10"/>
    <a:srgbClr val="E6E6E6"/>
    <a:srgbClr val="5C2D91"/>
    <a:srgbClr val="0D0D0D"/>
    <a:srgbClr val="0078D4"/>
    <a:srgbClr val="000000"/>
    <a:srgbClr val="1A1A1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0DE659F-566F-4818-B962-84D8F4F76505}" v="180" dt="2019-04-02T19:51:27.93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122" autoAdjust="0"/>
    <p:restoredTop sz="75157" autoAdjust="0"/>
  </p:normalViewPr>
  <p:slideViewPr>
    <p:cSldViewPr snapToGrid="0">
      <p:cViewPr varScale="1">
        <p:scale>
          <a:sx n="64" d="100"/>
          <a:sy n="64" d="100"/>
        </p:scale>
        <p:origin x="542" y="72"/>
      </p:cViewPr>
      <p:guideLst/>
    </p:cSldViewPr>
  </p:slideViewPr>
  <p:outlineViewPr>
    <p:cViewPr>
      <p:scale>
        <a:sx n="33" d="100"/>
        <a:sy n="33" d="100"/>
      </p:scale>
      <p:origin x="0" y="-6516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75" d="100"/>
          <a:sy n="75" d="100"/>
        </p:scale>
        <p:origin x="2766" y="3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notesMaster" Target="notesMasters/notesMaster1.xml"/><Relationship Id="rId26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theme" Target="theme/theme1.xml"/><Relationship Id="rId10" Type="http://schemas.openxmlformats.org/officeDocument/2006/relationships/slide" Target="slides/slide5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niel Roth" userId="02261a5d-b764-49c2-b6b6-041bd43f80dd" providerId="ADAL" clId="{20DE659F-566F-4818-B962-84D8F4F76505}"/>
    <pc:docChg chg="undo redo custSel mod addSld delSld modSld sldOrd">
      <pc:chgData name="Daniel Roth" userId="02261a5d-b764-49c2-b6b6-041bd43f80dd" providerId="ADAL" clId="{20DE659F-566F-4818-B962-84D8F4F76505}" dt="2019-04-02T19:51:27.932" v="4024"/>
      <pc:docMkLst>
        <pc:docMk/>
      </pc:docMkLst>
      <pc:sldChg chg="del mod modTransition modShow">
        <pc:chgData name="Daniel Roth" userId="02261a5d-b764-49c2-b6b6-041bd43f80dd" providerId="ADAL" clId="{20DE659F-566F-4818-B962-84D8F4F76505}" dt="2019-04-01T23:48:49.295" v="3120" actId="2696"/>
        <pc:sldMkLst>
          <pc:docMk/>
          <pc:sldMk cId="2104514228" sldId="300"/>
        </pc:sldMkLst>
      </pc:sldChg>
      <pc:sldChg chg="modSp del">
        <pc:chgData name="Daniel Roth" userId="02261a5d-b764-49c2-b6b6-041bd43f80dd" providerId="ADAL" clId="{20DE659F-566F-4818-B962-84D8F4F76505}" dt="2019-04-01T23:48:52.234" v="3122" actId="2696"/>
        <pc:sldMkLst>
          <pc:docMk/>
          <pc:sldMk cId="3788292489" sldId="1721"/>
        </pc:sldMkLst>
        <pc:spChg chg="mod">
          <ac:chgData name="Daniel Roth" userId="02261a5d-b764-49c2-b6b6-041bd43f80dd" providerId="ADAL" clId="{20DE659F-566F-4818-B962-84D8F4F76505}" dt="2019-03-27T23:18:26.851" v="549" actId="313"/>
          <ac:spMkLst>
            <pc:docMk/>
            <pc:sldMk cId="3788292489" sldId="1721"/>
            <ac:spMk id="2" creationId="{AEADFB5D-4806-4EAB-A1BE-AA29D1B3E95D}"/>
          </ac:spMkLst>
        </pc:spChg>
      </pc:sldChg>
      <pc:sldChg chg="delSp modSp ord delAnim modAnim">
        <pc:chgData name="Daniel Roth" userId="02261a5d-b764-49c2-b6b6-041bd43f80dd" providerId="ADAL" clId="{20DE659F-566F-4818-B962-84D8F4F76505}" dt="2019-04-01T23:51:35.816" v="3148"/>
        <pc:sldMkLst>
          <pc:docMk/>
          <pc:sldMk cId="3148242490" sldId="1893"/>
        </pc:sldMkLst>
        <pc:spChg chg="del mod">
          <ac:chgData name="Daniel Roth" userId="02261a5d-b764-49c2-b6b6-041bd43f80dd" providerId="ADAL" clId="{20DE659F-566F-4818-B962-84D8F4F76505}" dt="2019-04-01T23:51:07.290" v="3146" actId="478"/>
          <ac:spMkLst>
            <pc:docMk/>
            <pc:sldMk cId="3148242490" sldId="1893"/>
            <ac:spMk id="3" creationId="{CC7DCC19-F8C4-4332-A569-2C59BFED7AAB}"/>
          </ac:spMkLst>
        </pc:spChg>
        <pc:spChg chg="del">
          <ac:chgData name="Daniel Roth" userId="02261a5d-b764-49c2-b6b6-041bd43f80dd" providerId="ADAL" clId="{20DE659F-566F-4818-B962-84D8F4F76505}" dt="2019-03-27T22:48:43.996" v="314" actId="478"/>
          <ac:spMkLst>
            <pc:docMk/>
            <pc:sldMk cId="3148242490" sldId="1893"/>
            <ac:spMk id="8" creationId="{51C8F842-E991-470B-BDCC-29A0113A28C0}"/>
          </ac:spMkLst>
        </pc:spChg>
        <pc:spChg chg="del">
          <ac:chgData name="Daniel Roth" userId="02261a5d-b764-49c2-b6b6-041bd43f80dd" providerId="ADAL" clId="{20DE659F-566F-4818-B962-84D8F4F76505}" dt="2019-03-27T22:48:43.996" v="314" actId="478"/>
          <ac:spMkLst>
            <pc:docMk/>
            <pc:sldMk cId="3148242490" sldId="1893"/>
            <ac:spMk id="9" creationId="{95BF0776-9830-4FE8-B026-AD867552BEB0}"/>
          </ac:spMkLst>
        </pc:spChg>
        <pc:spChg chg="del">
          <ac:chgData name="Daniel Roth" userId="02261a5d-b764-49c2-b6b6-041bd43f80dd" providerId="ADAL" clId="{20DE659F-566F-4818-B962-84D8F4F76505}" dt="2019-03-27T22:48:43.996" v="314" actId="478"/>
          <ac:spMkLst>
            <pc:docMk/>
            <pc:sldMk cId="3148242490" sldId="1893"/>
            <ac:spMk id="10" creationId="{D47B4AEF-3FAB-4E04-9BB6-58946D153A53}"/>
          </ac:spMkLst>
        </pc:spChg>
        <pc:spChg chg="del">
          <ac:chgData name="Daniel Roth" userId="02261a5d-b764-49c2-b6b6-041bd43f80dd" providerId="ADAL" clId="{20DE659F-566F-4818-B962-84D8F4F76505}" dt="2019-03-27T22:48:43.996" v="314" actId="478"/>
          <ac:spMkLst>
            <pc:docMk/>
            <pc:sldMk cId="3148242490" sldId="1893"/>
            <ac:spMk id="11" creationId="{EECA1143-DD69-458B-B869-990EC788EF7F}"/>
          </ac:spMkLst>
        </pc:spChg>
        <pc:spChg chg="del">
          <ac:chgData name="Daniel Roth" userId="02261a5d-b764-49c2-b6b6-041bd43f80dd" providerId="ADAL" clId="{20DE659F-566F-4818-B962-84D8F4F76505}" dt="2019-03-27T22:48:43.996" v="314" actId="478"/>
          <ac:spMkLst>
            <pc:docMk/>
            <pc:sldMk cId="3148242490" sldId="1893"/>
            <ac:spMk id="12" creationId="{A6CF7694-0890-44E6-8FF6-318AE16E3B7F}"/>
          </ac:spMkLst>
        </pc:spChg>
        <pc:spChg chg="del">
          <ac:chgData name="Daniel Roth" userId="02261a5d-b764-49c2-b6b6-041bd43f80dd" providerId="ADAL" clId="{20DE659F-566F-4818-B962-84D8F4F76505}" dt="2019-03-27T22:48:43.996" v="314" actId="478"/>
          <ac:spMkLst>
            <pc:docMk/>
            <pc:sldMk cId="3148242490" sldId="1893"/>
            <ac:spMk id="13" creationId="{98221CFA-D40D-4CA8-BBD6-EAD7E2995705}"/>
          </ac:spMkLst>
        </pc:spChg>
        <pc:spChg chg="del">
          <ac:chgData name="Daniel Roth" userId="02261a5d-b764-49c2-b6b6-041bd43f80dd" providerId="ADAL" clId="{20DE659F-566F-4818-B962-84D8F4F76505}" dt="2019-03-27T22:48:43.996" v="314" actId="478"/>
          <ac:spMkLst>
            <pc:docMk/>
            <pc:sldMk cId="3148242490" sldId="1893"/>
            <ac:spMk id="14" creationId="{CBD511A9-4BED-45F4-B33B-30C592033393}"/>
          </ac:spMkLst>
        </pc:spChg>
      </pc:sldChg>
      <pc:sldChg chg="modSp del">
        <pc:chgData name="Daniel Roth" userId="02261a5d-b764-49c2-b6b6-041bd43f80dd" providerId="ADAL" clId="{20DE659F-566F-4818-B962-84D8F4F76505}" dt="2019-04-01T23:49:04.143" v="3124" actId="2696"/>
        <pc:sldMkLst>
          <pc:docMk/>
          <pc:sldMk cId="952720065" sldId="1894"/>
        </pc:sldMkLst>
        <pc:spChg chg="mod">
          <ac:chgData name="Daniel Roth" userId="02261a5d-b764-49c2-b6b6-041bd43f80dd" providerId="ADAL" clId="{20DE659F-566F-4818-B962-84D8F4F76505}" dt="2019-03-27T23:18:22.650" v="545" actId="20577"/>
          <ac:spMkLst>
            <pc:docMk/>
            <pc:sldMk cId="952720065" sldId="1894"/>
            <ac:spMk id="2" creationId="{F126A971-8595-4E37-96AF-CFD92B507199}"/>
          </ac:spMkLst>
        </pc:spChg>
      </pc:sldChg>
      <pc:sldChg chg="modSp del modNotesTx">
        <pc:chgData name="Daniel Roth" userId="02261a5d-b764-49c2-b6b6-041bd43f80dd" providerId="ADAL" clId="{20DE659F-566F-4818-B962-84D8F4F76505}" dt="2019-04-01T23:48:58.948" v="3123" actId="2696"/>
        <pc:sldMkLst>
          <pc:docMk/>
          <pc:sldMk cId="281668204" sldId="1895"/>
        </pc:sldMkLst>
        <pc:spChg chg="mod">
          <ac:chgData name="Daniel Roth" userId="02261a5d-b764-49c2-b6b6-041bd43f80dd" providerId="ADAL" clId="{20DE659F-566F-4818-B962-84D8F4F76505}" dt="2019-03-27T22:50:30.652" v="324" actId="20577"/>
          <ac:spMkLst>
            <pc:docMk/>
            <pc:sldMk cId="281668204" sldId="1895"/>
            <ac:spMk id="3" creationId="{2FEDBEB6-4C52-4A69-A423-629980DE0C0D}"/>
          </ac:spMkLst>
        </pc:spChg>
      </pc:sldChg>
      <pc:sldChg chg="addSp delSp modSp ord delAnim modAnim">
        <pc:chgData name="Daniel Roth" userId="02261a5d-b764-49c2-b6b6-041bd43f80dd" providerId="ADAL" clId="{20DE659F-566F-4818-B962-84D8F4F76505}" dt="2019-04-01T23:47:27.431" v="3117"/>
        <pc:sldMkLst>
          <pc:docMk/>
          <pc:sldMk cId="365416638" sldId="1925"/>
        </pc:sldMkLst>
        <pc:spChg chg="add mod">
          <ac:chgData name="Daniel Roth" userId="02261a5d-b764-49c2-b6b6-041bd43f80dd" providerId="ADAL" clId="{20DE659F-566F-4818-B962-84D8F4F76505}" dt="2019-04-01T23:45:38.273" v="3039" actId="1036"/>
          <ac:spMkLst>
            <pc:docMk/>
            <pc:sldMk cId="365416638" sldId="1925"/>
            <ac:spMk id="4" creationId="{8226A6FC-55E9-4096-A952-0BF6E8F86DFE}"/>
          </ac:spMkLst>
        </pc:spChg>
        <pc:spChg chg="mod">
          <ac:chgData name="Daniel Roth" userId="02261a5d-b764-49c2-b6b6-041bd43f80dd" providerId="ADAL" clId="{20DE659F-566F-4818-B962-84D8F4F76505}" dt="2019-04-01T23:44:40.161" v="2914" actId="1036"/>
          <ac:spMkLst>
            <pc:docMk/>
            <pc:sldMk cId="365416638" sldId="1925"/>
            <ac:spMk id="59" creationId="{3C50E93F-0AA0-4071-A883-020A8DFD912A}"/>
          </ac:spMkLst>
        </pc:spChg>
        <pc:spChg chg="add del mod">
          <ac:chgData name="Daniel Roth" userId="02261a5d-b764-49c2-b6b6-041bd43f80dd" providerId="ADAL" clId="{20DE659F-566F-4818-B962-84D8F4F76505}" dt="2019-03-27T22:55:28.697" v="394" actId="478"/>
          <ac:spMkLst>
            <pc:docMk/>
            <pc:sldMk cId="365416638" sldId="1925"/>
            <ac:spMk id="75" creationId="{51A34E97-823D-4C12-BF11-D67A5502589C}"/>
          </ac:spMkLst>
        </pc:spChg>
        <pc:spChg chg="mod">
          <ac:chgData name="Daniel Roth" userId="02261a5d-b764-49c2-b6b6-041bd43f80dd" providerId="ADAL" clId="{20DE659F-566F-4818-B962-84D8F4F76505}" dt="2019-04-01T23:07:32.435" v="2021" actId="20577"/>
          <ac:spMkLst>
            <pc:docMk/>
            <pc:sldMk cId="365416638" sldId="1925"/>
            <ac:spMk id="79" creationId="{A144AF85-86AE-468E-A28E-E5C26E2B3745}"/>
          </ac:spMkLst>
        </pc:spChg>
        <pc:spChg chg="del">
          <ac:chgData name="Daniel Roth" userId="02261a5d-b764-49c2-b6b6-041bd43f80dd" providerId="ADAL" clId="{20DE659F-566F-4818-B962-84D8F4F76505}" dt="2019-04-01T23:06:11.904" v="2010" actId="478"/>
          <ac:spMkLst>
            <pc:docMk/>
            <pc:sldMk cId="365416638" sldId="1925"/>
            <ac:spMk id="80" creationId="{7A457D84-5531-40B8-9457-C164E5970ED1}"/>
          </ac:spMkLst>
        </pc:spChg>
        <pc:spChg chg="mod">
          <ac:chgData name="Daniel Roth" userId="02261a5d-b764-49c2-b6b6-041bd43f80dd" providerId="ADAL" clId="{20DE659F-566F-4818-B962-84D8F4F76505}" dt="2019-04-01T23:06:24.018" v="2012" actId="14100"/>
          <ac:spMkLst>
            <pc:docMk/>
            <pc:sldMk cId="365416638" sldId="1925"/>
            <ac:spMk id="81" creationId="{113629AD-D1DA-449B-90F6-A0800006048E}"/>
          </ac:spMkLst>
        </pc:spChg>
        <pc:spChg chg="add mod">
          <ac:chgData name="Daniel Roth" userId="02261a5d-b764-49c2-b6b6-041bd43f80dd" providerId="ADAL" clId="{20DE659F-566F-4818-B962-84D8F4F76505}" dt="2019-04-01T23:46:18.200" v="3113" actId="1076"/>
          <ac:spMkLst>
            <pc:docMk/>
            <pc:sldMk cId="365416638" sldId="1925"/>
            <ac:spMk id="89" creationId="{42941FEC-C7FE-4EA8-899B-DF2A56358F74}"/>
          </ac:spMkLst>
        </pc:spChg>
        <pc:spChg chg="mod topLvl">
          <ac:chgData name="Daniel Roth" userId="02261a5d-b764-49c2-b6b6-041bd43f80dd" providerId="ADAL" clId="{20DE659F-566F-4818-B962-84D8F4F76505}" dt="2019-04-01T23:07:55.453" v="2024" actId="164"/>
          <ac:spMkLst>
            <pc:docMk/>
            <pc:sldMk cId="365416638" sldId="1925"/>
            <ac:spMk id="110" creationId="{3D50AC14-2B18-4A12-B2F9-CA0DD5D2B729}"/>
          </ac:spMkLst>
        </pc:spChg>
        <pc:spChg chg="del">
          <ac:chgData name="Daniel Roth" userId="02261a5d-b764-49c2-b6b6-041bd43f80dd" providerId="ADAL" clId="{20DE659F-566F-4818-B962-84D8F4F76505}" dt="2019-04-01T23:07:03.495" v="2015" actId="478"/>
          <ac:spMkLst>
            <pc:docMk/>
            <pc:sldMk cId="365416638" sldId="1925"/>
            <ac:spMk id="133" creationId="{F88E68CF-6817-4577-86FB-3FE8D34BFFF9}"/>
          </ac:spMkLst>
        </pc:spChg>
        <pc:spChg chg="del">
          <ac:chgData name="Daniel Roth" userId="02261a5d-b764-49c2-b6b6-041bd43f80dd" providerId="ADAL" clId="{20DE659F-566F-4818-B962-84D8F4F76505}" dt="2019-04-01T23:07:03.495" v="2015" actId="478"/>
          <ac:spMkLst>
            <pc:docMk/>
            <pc:sldMk cId="365416638" sldId="1925"/>
            <ac:spMk id="134" creationId="{21CED479-DDC6-443B-8447-1AA9859584DD}"/>
          </ac:spMkLst>
        </pc:spChg>
        <pc:spChg chg="mod">
          <ac:chgData name="Daniel Roth" userId="02261a5d-b764-49c2-b6b6-041bd43f80dd" providerId="ADAL" clId="{20DE659F-566F-4818-B962-84D8F4F76505}" dt="2019-04-01T23:44:40.161" v="2914" actId="1036"/>
          <ac:spMkLst>
            <pc:docMk/>
            <pc:sldMk cId="365416638" sldId="1925"/>
            <ac:spMk id="135" creationId="{000C837E-6F01-4B69-A6B9-73E443E982A2}"/>
          </ac:spMkLst>
        </pc:spChg>
        <pc:spChg chg="mod">
          <ac:chgData name="Daniel Roth" userId="02261a5d-b764-49c2-b6b6-041bd43f80dd" providerId="ADAL" clId="{20DE659F-566F-4818-B962-84D8F4F76505}" dt="2019-04-01T23:44:40.161" v="2914" actId="1036"/>
          <ac:spMkLst>
            <pc:docMk/>
            <pc:sldMk cId="365416638" sldId="1925"/>
            <ac:spMk id="138" creationId="{1224A91F-626B-4095-9AF2-52376EA424E7}"/>
          </ac:spMkLst>
        </pc:spChg>
        <pc:spChg chg="mod">
          <ac:chgData name="Daniel Roth" userId="02261a5d-b764-49c2-b6b6-041bd43f80dd" providerId="ADAL" clId="{20DE659F-566F-4818-B962-84D8F4F76505}" dt="2019-04-01T23:09:18.239" v="2083" actId="1037"/>
          <ac:spMkLst>
            <pc:docMk/>
            <pc:sldMk cId="365416638" sldId="1925"/>
            <ac:spMk id="141" creationId="{747004C3-FFE7-4729-AE30-10D43596B11F}"/>
          </ac:spMkLst>
        </pc:spChg>
        <pc:spChg chg="mod">
          <ac:chgData name="Daniel Roth" userId="02261a5d-b764-49c2-b6b6-041bd43f80dd" providerId="ADAL" clId="{20DE659F-566F-4818-B962-84D8F4F76505}" dt="2019-04-01T23:37:29.215" v="2766" actId="1037"/>
          <ac:spMkLst>
            <pc:docMk/>
            <pc:sldMk cId="365416638" sldId="1925"/>
            <ac:spMk id="142" creationId="{0D27C2E0-E635-4952-A763-09DF24A02498}"/>
          </ac:spMkLst>
        </pc:spChg>
        <pc:grpChg chg="add mod">
          <ac:chgData name="Daniel Roth" userId="02261a5d-b764-49c2-b6b6-041bd43f80dd" providerId="ADAL" clId="{20DE659F-566F-4818-B962-84D8F4F76505}" dt="2019-04-01T23:44:40.161" v="2914" actId="1036"/>
          <ac:grpSpMkLst>
            <pc:docMk/>
            <pc:sldMk cId="365416638" sldId="1925"/>
            <ac:grpSpMk id="3" creationId="{0425F2E1-69D0-4E59-B900-E630CDEE9FAE}"/>
          </ac:grpSpMkLst>
        </pc:grpChg>
        <pc:grpChg chg="mod">
          <ac:chgData name="Daniel Roth" userId="02261a5d-b764-49c2-b6b6-041bd43f80dd" providerId="ADAL" clId="{20DE659F-566F-4818-B962-84D8F4F76505}" dt="2019-04-01T23:44:40.161" v="2914" actId="1036"/>
          <ac:grpSpMkLst>
            <pc:docMk/>
            <pc:sldMk cId="365416638" sldId="1925"/>
            <ac:grpSpMk id="39" creationId="{CA0B5474-B88E-4CA0-A743-AE07DF51B758}"/>
          </ac:grpSpMkLst>
        </pc:grpChg>
        <pc:grpChg chg="mod">
          <ac:chgData name="Daniel Roth" userId="02261a5d-b764-49c2-b6b6-041bd43f80dd" providerId="ADAL" clId="{20DE659F-566F-4818-B962-84D8F4F76505}" dt="2019-04-01T23:44:40.161" v="2914" actId="1036"/>
          <ac:grpSpMkLst>
            <pc:docMk/>
            <pc:sldMk cId="365416638" sldId="1925"/>
            <ac:grpSpMk id="60" creationId="{46E3EA9E-AA04-49C7-800A-22F78335BCEB}"/>
          </ac:grpSpMkLst>
        </pc:grpChg>
        <pc:grpChg chg="add mod">
          <ac:chgData name="Daniel Roth" userId="02261a5d-b764-49c2-b6b6-041bd43f80dd" providerId="ADAL" clId="{20DE659F-566F-4818-B962-84D8F4F76505}" dt="2019-04-01T23:44:40.161" v="2914" actId="1036"/>
          <ac:grpSpMkLst>
            <pc:docMk/>
            <pc:sldMk cId="365416638" sldId="1925"/>
            <ac:grpSpMk id="76" creationId="{0B9CD836-6997-4F72-8905-1098A8E0CB22}"/>
          </ac:grpSpMkLst>
        </pc:grpChg>
        <pc:grpChg chg="mod">
          <ac:chgData name="Daniel Roth" userId="02261a5d-b764-49c2-b6b6-041bd43f80dd" providerId="ADAL" clId="{20DE659F-566F-4818-B962-84D8F4F76505}" dt="2019-04-01T23:06:05.486" v="2008"/>
          <ac:grpSpMkLst>
            <pc:docMk/>
            <pc:sldMk cId="365416638" sldId="1925"/>
            <ac:grpSpMk id="77" creationId="{E3AB6488-3E31-45AD-A6C5-42A1900F88A0}"/>
          </ac:grpSpMkLst>
        </pc:grpChg>
        <pc:grpChg chg="mod">
          <ac:chgData name="Daniel Roth" userId="02261a5d-b764-49c2-b6b6-041bd43f80dd" providerId="ADAL" clId="{20DE659F-566F-4818-B962-84D8F4F76505}" dt="2019-04-01T23:06:05.486" v="2008"/>
          <ac:grpSpMkLst>
            <pc:docMk/>
            <pc:sldMk cId="365416638" sldId="1925"/>
            <ac:grpSpMk id="82" creationId="{F804680F-4D0C-4D23-865E-BE564387B7E8}"/>
          </ac:grpSpMkLst>
        </pc:grpChg>
        <pc:grpChg chg="del">
          <ac:chgData name="Daniel Roth" userId="02261a5d-b764-49c2-b6b6-041bd43f80dd" providerId="ADAL" clId="{20DE659F-566F-4818-B962-84D8F4F76505}" dt="2019-04-01T23:06:57.919" v="2014" actId="165"/>
          <ac:grpSpMkLst>
            <pc:docMk/>
            <pc:sldMk cId="365416638" sldId="1925"/>
            <ac:grpSpMk id="107" creationId="{B58A51F1-4B25-451F-A384-6609A3EF0541}"/>
          </ac:grpSpMkLst>
        </pc:grpChg>
        <pc:grpChg chg="mod">
          <ac:chgData name="Daniel Roth" userId="02261a5d-b764-49c2-b6b6-041bd43f80dd" providerId="ADAL" clId="{20DE659F-566F-4818-B962-84D8F4F76505}" dt="2019-04-01T23:44:40.161" v="2914" actId="1036"/>
          <ac:grpSpMkLst>
            <pc:docMk/>
            <pc:sldMk cId="365416638" sldId="1925"/>
            <ac:grpSpMk id="111" creationId="{4C3F4D7F-CA80-4F5B-A986-A150ABC25F8F}"/>
          </ac:grpSpMkLst>
        </pc:grpChg>
        <pc:picChg chg="mod">
          <ac:chgData name="Daniel Roth" userId="02261a5d-b764-49c2-b6b6-041bd43f80dd" providerId="ADAL" clId="{20DE659F-566F-4818-B962-84D8F4F76505}" dt="2019-04-01T23:44:40.161" v="2914" actId="1036"/>
          <ac:picMkLst>
            <pc:docMk/>
            <pc:sldMk cId="365416638" sldId="1925"/>
            <ac:picMk id="73" creationId="{4E2081DD-422C-4ED2-BACD-126E87B4E689}"/>
          </ac:picMkLst>
        </pc:picChg>
        <pc:picChg chg="mod">
          <ac:chgData name="Daniel Roth" userId="02261a5d-b764-49c2-b6b6-041bd43f80dd" providerId="ADAL" clId="{20DE659F-566F-4818-B962-84D8F4F76505}" dt="2019-04-01T23:44:40.161" v="2914" actId="1036"/>
          <ac:picMkLst>
            <pc:docMk/>
            <pc:sldMk cId="365416638" sldId="1925"/>
            <ac:picMk id="74" creationId="{B0782A8F-C961-4037-BE7A-7F369F524EE9}"/>
          </ac:picMkLst>
        </pc:picChg>
        <pc:picChg chg="mod topLvl">
          <ac:chgData name="Daniel Roth" userId="02261a5d-b764-49c2-b6b6-041bd43f80dd" providerId="ADAL" clId="{20DE659F-566F-4818-B962-84D8F4F76505}" dt="2019-04-01T23:44:40.161" v="2914" actId="1036"/>
          <ac:picMkLst>
            <pc:docMk/>
            <pc:sldMk cId="365416638" sldId="1925"/>
            <ac:picMk id="108" creationId="{27CAA8E3-C0C5-478D-88F5-227BC9979286}"/>
          </ac:picMkLst>
        </pc:picChg>
        <pc:picChg chg="mod topLvl">
          <ac:chgData name="Daniel Roth" userId="02261a5d-b764-49c2-b6b6-041bd43f80dd" providerId="ADAL" clId="{20DE659F-566F-4818-B962-84D8F4F76505}" dt="2019-04-01T23:07:55.453" v="2024" actId="164"/>
          <ac:picMkLst>
            <pc:docMk/>
            <pc:sldMk cId="365416638" sldId="1925"/>
            <ac:picMk id="109" creationId="{208E1CEA-ADD8-406B-9D3D-6D10D9F1EDED}"/>
          </ac:picMkLst>
        </pc:picChg>
        <pc:picChg chg="mod">
          <ac:chgData name="Daniel Roth" userId="02261a5d-b764-49c2-b6b6-041bd43f80dd" providerId="ADAL" clId="{20DE659F-566F-4818-B962-84D8F4F76505}" dt="2019-04-01T23:44:40.161" v="2914" actId="1036"/>
          <ac:picMkLst>
            <pc:docMk/>
            <pc:sldMk cId="365416638" sldId="1925"/>
            <ac:picMk id="136" creationId="{AEE7D39D-884C-4DC0-8557-489E4F21460A}"/>
          </ac:picMkLst>
        </pc:picChg>
        <pc:picChg chg="mod">
          <ac:chgData name="Daniel Roth" userId="02261a5d-b764-49c2-b6b6-041bd43f80dd" providerId="ADAL" clId="{20DE659F-566F-4818-B962-84D8F4F76505}" dt="2019-04-01T23:44:40.161" v="2914" actId="1036"/>
          <ac:picMkLst>
            <pc:docMk/>
            <pc:sldMk cId="365416638" sldId="1925"/>
            <ac:picMk id="137" creationId="{7893083A-0448-4A22-BFBB-5111F89B011A}"/>
          </ac:picMkLst>
        </pc:picChg>
        <pc:cxnChg chg="mod">
          <ac:chgData name="Daniel Roth" userId="02261a5d-b764-49c2-b6b6-041bd43f80dd" providerId="ADAL" clId="{20DE659F-566F-4818-B962-84D8F4F76505}" dt="2019-04-01T23:12:29.293" v="2165" actId="1037"/>
          <ac:cxnSpMkLst>
            <pc:docMk/>
            <pc:sldMk cId="365416638" sldId="1925"/>
            <ac:cxnSpMk id="140" creationId="{68C40236-2930-4B45-B64D-4D460FDD06CA}"/>
          </ac:cxnSpMkLst>
        </pc:cxnChg>
      </pc:sldChg>
      <pc:sldChg chg="modSp">
        <pc:chgData name="Daniel Roth" userId="02261a5d-b764-49c2-b6b6-041bd43f80dd" providerId="ADAL" clId="{20DE659F-566F-4818-B962-84D8F4F76505}" dt="2019-04-01T23:49:54.275" v="3145" actId="20577"/>
        <pc:sldMkLst>
          <pc:docMk/>
          <pc:sldMk cId="1536125001" sldId="1926"/>
        </pc:sldMkLst>
        <pc:spChg chg="mod">
          <ac:chgData name="Daniel Roth" userId="02261a5d-b764-49c2-b6b6-041bd43f80dd" providerId="ADAL" clId="{20DE659F-566F-4818-B962-84D8F4F76505}" dt="2019-04-01T23:49:54.275" v="3145" actId="20577"/>
          <ac:spMkLst>
            <pc:docMk/>
            <pc:sldMk cId="1536125001" sldId="1926"/>
            <ac:spMk id="2" creationId="{504611A7-8AFA-46DC-A864-83921E71280C}"/>
          </ac:spMkLst>
        </pc:spChg>
      </pc:sldChg>
      <pc:sldChg chg="del modNotesTx">
        <pc:chgData name="Daniel Roth" userId="02261a5d-b764-49c2-b6b6-041bd43f80dd" providerId="ADAL" clId="{20DE659F-566F-4818-B962-84D8F4F76505}" dt="2019-04-01T23:49:12.685" v="3126" actId="2696"/>
        <pc:sldMkLst>
          <pc:docMk/>
          <pc:sldMk cId="4159074897" sldId="1927"/>
        </pc:sldMkLst>
      </pc:sldChg>
      <pc:sldChg chg="modSp add del">
        <pc:chgData name="Daniel Roth" userId="02261a5d-b764-49c2-b6b6-041bd43f80dd" providerId="ADAL" clId="{20DE659F-566F-4818-B962-84D8F4F76505}" dt="2019-04-01T23:49:07.698" v="3125" actId="2696"/>
        <pc:sldMkLst>
          <pc:docMk/>
          <pc:sldMk cId="1598209945" sldId="1928"/>
        </pc:sldMkLst>
        <pc:spChg chg="mod">
          <ac:chgData name="Daniel Roth" userId="02261a5d-b764-49c2-b6b6-041bd43f80dd" providerId="ADAL" clId="{20DE659F-566F-4818-B962-84D8F4F76505}" dt="2019-03-27T22:29:50.362" v="9" actId="207"/>
          <ac:spMkLst>
            <pc:docMk/>
            <pc:sldMk cId="1598209945" sldId="1928"/>
            <ac:spMk id="5" creationId="{D469AE16-DD50-408A-8297-CFD1080C6E6F}"/>
          </ac:spMkLst>
        </pc:spChg>
        <pc:spChg chg="mod">
          <ac:chgData name="Daniel Roth" userId="02261a5d-b764-49c2-b6b6-041bd43f80dd" providerId="ADAL" clId="{20DE659F-566F-4818-B962-84D8F4F76505}" dt="2019-03-27T22:29:54.431" v="10" actId="207"/>
          <ac:spMkLst>
            <pc:docMk/>
            <pc:sldMk cId="1598209945" sldId="1928"/>
            <ac:spMk id="6" creationId="{E023E197-4076-48C5-A08C-800DB8627C15}"/>
          </ac:spMkLst>
        </pc:spChg>
      </pc:sldChg>
      <pc:sldChg chg="addSp delSp modSp add">
        <pc:chgData name="Daniel Roth" userId="02261a5d-b764-49c2-b6b6-041bd43f80dd" providerId="ADAL" clId="{20DE659F-566F-4818-B962-84D8F4F76505}" dt="2019-04-02T05:03:26.071" v="4006" actId="1036"/>
        <pc:sldMkLst>
          <pc:docMk/>
          <pc:sldMk cId="309666869" sldId="1929"/>
        </pc:sldMkLst>
        <pc:spChg chg="mod">
          <ac:chgData name="Daniel Roth" userId="02261a5d-b764-49c2-b6b6-041bd43f80dd" providerId="ADAL" clId="{20DE659F-566F-4818-B962-84D8F4F76505}" dt="2019-04-01T23:52:32.293" v="3204" actId="20577"/>
          <ac:spMkLst>
            <pc:docMk/>
            <pc:sldMk cId="309666869" sldId="1929"/>
            <ac:spMk id="2" creationId="{250AD103-FC58-4789-8E04-CA65F0858560}"/>
          </ac:spMkLst>
        </pc:spChg>
        <pc:spChg chg="mod">
          <ac:chgData name="Daniel Roth" userId="02261a5d-b764-49c2-b6b6-041bd43f80dd" providerId="ADAL" clId="{20DE659F-566F-4818-B962-84D8F4F76505}" dt="2019-04-01T23:56:30.632" v="3459" actId="20577"/>
          <ac:spMkLst>
            <pc:docMk/>
            <pc:sldMk cId="309666869" sldId="1929"/>
            <ac:spMk id="3" creationId="{234F29DA-3D6F-4114-A7FB-FC83837ABDA3}"/>
          </ac:spMkLst>
        </pc:spChg>
        <pc:grpChg chg="mod">
          <ac:chgData name="Daniel Roth" userId="02261a5d-b764-49c2-b6b6-041bd43f80dd" providerId="ADAL" clId="{20DE659F-566F-4818-B962-84D8F4F76505}" dt="2019-04-02T04:54:53.660" v="3793" actId="27803"/>
          <ac:grpSpMkLst>
            <pc:docMk/>
            <pc:sldMk cId="309666869" sldId="1929"/>
            <ac:grpSpMk id="14" creationId="{9C6C2FBA-0380-4DBB-93DE-62EEA54A2709}"/>
          </ac:grpSpMkLst>
        </pc:grpChg>
        <pc:picChg chg="add del mod">
          <ac:chgData name="Daniel Roth" userId="02261a5d-b764-49c2-b6b6-041bd43f80dd" providerId="ADAL" clId="{20DE659F-566F-4818-B962-84D8F4F76505}" dt="2019-04-02T04:52:13.547" v="3779" actId="478"/>
          <ac:picMkLst>
            <pc:docMk/>
            <pc:sldMk cId="309666869" sldId="1929"/>
            <ac:picMk id="5" creationId="{7B582065-75F4-41B7-923F-351A29ABE38A}"/>
          </ac:picMkLst>
        </pc:picChg>
        <pc:picChg chg="add del mod">
          <ac:chgData name="Daniel Roth" userId="02261a5d-b764-49c2-b6b6-041bd43f80dd" providerId="ADAL" clId="{20DE659F-566F-4818-B962-84D8F4F76505}" dt="2019-04-02T04:52:13.547" v="3779" actId="478"/>
          <ac:picMkLst>
            <pc:docMk/>
            <pc:sldMk cId="309666869" sldId="1929"/>
            <ac:picMk id="7" creationId="{986441FE-B53E-40FF-B5B2-B93A4C4F5D42}"/>
          </ac:picMkLst>
        </pc:picChg>
        <pc:picChg chg="add del mod">
          <ac:chgData name="Daniel Roth" userId="02261a5d-b764-49c2-b6b6-041bd43f80dd" providerId="ADAL" clId="{20DE659F-566F-4818-B962-84D8F4F76505}" dt="2019-04-02T05:03:03.483" v="3958" actId="1038"/>
          <ac:picMkLst>
            <pc:docMk/>
            <pc:sldMk cId="309666869" sldId="1929"/>
            <ac:picMk id="9" creationId="{9C6C2FBA-0380-4DBB-93DE-62EEA54A2709}"/>
          </ac:picMkLst>
        </pc:picChg>
        <pc:picChg chg="add mod">
          <ac:chgData name="Daniel Roth" userId="02261a5d-b764-49c2-b6b6-041bd43f80dd" providerId="ADAL" clId="{20DE659F-566F-4818-B962-84D8F4F76505}" dt="2019-04-02T05:03:26.071" v="4006" actId="1036"/>
          <ac:picMkLst>
            <pc:docMk/>
            <pc:sldMk cId="309666869" sldId="1929"/>
            <ac:picMk id="11" creationId="{CD87C906-EF19-4C6A-B641-AC3702F93693}"/>
          </ac:picMkLst>
        </pc:picChg>
        <pc:picChg chg="add mod">
          <ac:chgData name="Daniel Roth" userId="02261a5d-b764-49c2-b6b6-041bd43f80dd" providerId="ADAL" clId="{20DE659F-566F-4818-B962-84D8F4F76505}" dt="2019-04-02T05:03:26.071" v="4006" actId="1036"/>
          <ac:picMkLst>
            <pc:docMk/>
            <pc:sldMk cId="309666869" sldId="1929"/>
            <ac:picMk id="12" creationId="{AD1F20BF-0D85-483B-978A-E7BC58193D41}"/>
          </ac:picMkLst>
        </pc:picChg>
        <pc:picChg chg="add mod">
          <ac:chgData name="Daniel Roth" userId="02261a5d-b764-49c2-b6b6-041bd43f80dd" providerId="ADAL" clId="{20DE659F-566F-4818-B962-84D8F4F76505}" dt="2019-04-02T05:03:26.071" v="4006" actId="1036"/>
          <ac:picMkLst>
            <pc:docMk/>
            <pc:sldMk cId="309666869" sldId="1929"/>
            <ac:picMk id="13" creationId="{09385613-2C5F-44F1-853C-C7E413C399EF}"/>
          </ac:picMkLst>
        </pc:picChg>
        <pc:picChg chg="add del mod">
          <ac:chgData name="Daniel Roth" userId="02261a5d-b764-49c2-b6b6-041bd43f80dd" providerId="ADAL" clId="{20DE659F-566F-4818-B962-84D8F4F76505}" dt="2019-04-02T04:56:50.920" v="3815" actId="478"/>
          <ac:picMkLst>
            <pc:docMk/>
            <pc:sldMk cId="309666869" sldId="1929"/>
            <ac:picMk id="20" creationId="{9F1FD0F4-5BBF-48D6-8757-9D61BCE822CD}"/>
          </ac:picMkLst>
        </pc:picChg>
        <pc:picChg chg="add mod">
          <ac:chgData name="Daniel Roth" userId="02261a5d-b764-49c2-b6b6-041bd43f80dd" providerId="ADAL" clId="{20DE659F-566F-4818-B962-84D8F4F76505}" dt="2019-04-02T05:03:26.071" v="4006" actId="1036"/>
          <ac:picMkLst>
            <pc:docMk/>
            <pc:sldMk cId="309666869" sldId="1929"/>
            <ac:picMk id="21" creationId="{E2766B0B-75A4-46BA-89E6-4DF68786DEAA}"/>
          </ac:picMkLst>
        </pc:picChg>
        <pc:picChg chg="add mod">
          <ac:chgData name="Daniel Roth" userId="02261a5d-b764-49c2-b6b6-041bd43f80dd" providerId="ADAL" clId="{20DE659F-566F-4818-B962-84D8F4F76505}" dt="2019-04-02T05:03:26.071" v="4006" actId="1036"/>
          <ac:picMkLst>
            <pc:docMk/>
            <pc:sldMk cId="309666869" sldId="1929"/>
            <ac:picMk id="22" creationId="{95D05860-08BC-4654-ABD2-74B22F548D15}"/>
          </ac:picMkLst>
        </pc:picChg>
        <pc:picChg chg="add mod">
          <ac:chgData name="Daniel Roth" userId="02261a5d-b764-49c2-b6b6-041bd43f80dd" providerId="ADAL" clId="{20DE659F-566F-4818-B962-84D8F4F76505}" dt="2019-04-02T05:03:26.071" v="4006" actId="1036"/>
          <ac:picMkLst>
            <pc:docMk/>
            <pc:sldMk cId="309666869" sldId="1929"/>
            <ac:picMk id="23" creationId="{C807C45C-34CF-4CAE-8A3B-80D1D6BD2E46}"/>
          </ac:picMkLst>
        </pc:picChg>
      </pc:sldChg>
      <pc:sldChg chg="modSp add del">
        <pc:chgData name="Daniel Roth" userId="02261a5d-b764-49c2-b6b6-041bd43f80dd" providerId="ADAL" clId="{20DE659F-566F-4818-B962-84D8F4F76505}" dt="2019-04-01T23:49:12.731" v="3127" actId="2696"/>
        <pc:sldMkLst>
          <pc:docMk/>
          <pc:sldMk cId="4215440607" sldId="1930"/>
        </pc:sldMkLst>
        <pc:spChg chg="mod">
          <ac:chgData name="Daniel Roth" userId="02261a5d-b764-49c2-b6b6-041bd43f80dd" providerId="ADAL" clId="{20DE659F-566F-4818-B962-84D8F4F76505}" dt="2019-03-27T22:59:56.105" v="397" actId="20577"/>
          <ac:spMkLst>
            <pc:docMk/>
            <pc:sldMk cId="4215440607" sldId="1930"/>
            <ac:spMk id="2" creationId="{9AA56D59-1A2E-4B55-AE0D-619925DA45A7}"/>
          </ac:spMkLst>
        </pc:spChg>
        <pc:spChg chg="mod">
          <ac:chgData name="Daniel Roth" userId="02261a5d-b764-49c2-b6b6-041bd43f80dd" providerId="ADAL" clId="{20DE659F-566F-4818-B962-84D8F4F76505}" dt="2019-03-27T22:34:02.023" v="107" actId="20577"/>
          <ac:spMkLst>
            <pc:docMk/>
            <pc:sldMk cId="4215440607" sldId="1930"/>
            <ac:spMk id="3" creationId="{6AF1565C-4111-4944-BCFF-169B17B5BE00}"/>
          </ac:spMkLst>
        </pc:spChg>
      </pc:sldChg>
      <pc:sldChg chg="addSp delSp modSp add del delAnim modAnim">
        <pc:chgData name="Daniel Roth" userId="02261a5d-b764-49c2-b6b6-041bd43f80dd" providerId="ADAL" clId="{20DE659F-566F-4818-B962-84D8F4F76505}" dt="2019-04-01T23:48:49.304" v="3121" actId="2696"/>
        <pc:sldMkLst>
          <pc:docMk/>
          <pc:sldMk cId="1480858320" sldId="1931"/>
        </pc:sldMkLst>
        <pc:spChg chg="mod">
          <ac:chgData name="Daniel Roth" userId="02261a5d-b764-49c2-b6b6-041bd43f80dd" providerId="ADAL" clId="{20DE659F-566F-4818-B962-84D8F4F76505}" dt="2019-03-27T22:41:25.495" v="200" actId="20577"/>
          <ac:spMkLst>
            <pc:docMk/>
            <pc:sldMk cId="1480858320" sldId="1931"/>
            <ac:spMk id="5" creationId="{C0D7A5C4-363F-4F44-A531-ED88DAB6D5C4}"/>
          </ac:spMkLst>
        </pc:spChg>
        <pc:spChg chg="del topLvl">
          <ac:chgData name="Daniel Roth" userId="02261a5d-b764-49c2-b6b6-041bd43f80dd" providerId="ADAL" clId="{20DE659F-566F-4818-B962-84D8F4F76505}" dt="2019-03-27T22:38:48.898" v="136" actId="478"/>
          <ac:spMkLst>
            <pc:docMk/>
            <pc:sldMk cId="1480858320" sldId="1931"/>
            <ac:spMk id="8" creationId="{D034F2CC-11C6-48F1-9165-04A3D93E20D2}"/>
          </ac:spMkLst>
        </pc:spChg>
        <pc:spChg chg="mod">
          <ac:chgData name="Daniel Roth" userId="02261a5d-b764-49c2-b6b6-041bd43f80dd" providerId="ADAL" clId="{20DE659F-566F-4818-B962-84D8F4F76505}" dt="2019-03-27T22:38:40.705" v="135" actId="403"/>
          <ac:spMkLst>
            <pc:docMk/>
            <pc:sldMk cId="1480858320" sldId="1931"/>
            <ac:spMk id="11" creationId="{9C7AB7FD-E0CB-4DF2-BFBB-770526FC59E2}"/>
          </ac:spMkLst>
        </pc:spChg>
        <pc:spChg chg="add del mod">
          <ac:chgData name="Daniel Roth" userId="02261a5d-b764-49c2-b6b6-041bd43f80dd" providerId="ADAL" clId="{20DE659F-566F-4818-B962-84D8F4F76505}" dt="2019-03-27T22:37:36.331" v="123" actId="478"/>
          <ac:spMkLst>
            <pc:docMk/>
            <pc:sldMk cId="1480858320" sldId="1931"/>
            <ac:spMk id="28" creationId="{26FCD9FB-EB66-40B7-B41A-7C034AC67008}"/>
          </ac:spMkLst>
        </pc:spChg>
        <pc:spChg chg="add del mod">
          <ac:chgData name="Daniel Roth" userId="02261a5d-b764-49c2-b6b6-041bd43f80dd" providerId="ADAL" clId="{20DE659F-566F-4818-B962-84D8F4F76505}" dt="2019-03-27T22:37:32.155" v="122" actId="478"/>
          <ac:spMkLst>
            <pc:docMk/>
            <pc:sldMk cId="1480858320" sldId="1931"/>
            <ac:spMk id="29" creationId="{3CB84693-29A6-49ED-A43F-F03B643F9AA5}"/>
          </ac:spMkLst>
        </pc:spChg>
        <pc:spChg chg="add mod">
          <ac:chgData name="Daniel Roth" userId="02261a5d-b764-49c2-b6b6-041bd43f80dd" providerId="ADAL" clId="{20DE659F-566F-4818-B962-84D8F4F76505}" dt="2019-03-27T22:52:00.838" v="329" actId="404"/>
          <ac:spMkLst>
            <pc:docMk/>
            <pc:sldMk cId="1480858320" sldId="1931"/>
            <ac:spMk id="30" creationId="{4652D8E6-5BA2-4253-ABC1-06D2135CC56E}"/>
          </ac:spMkLst>
        </pc:spChg>
        <pc:spChg chg="add del mod">
          <ac:chgData name="Daniel Roth" userId="02261a5d-b764-49c2-b6b6-041bd43f80dd" providerId="ADAL" clId="{20DE659F-566F-4818-B962-84D8F4F76505}" dt="2019-03-27T22:42:49.926" v="247" actId="478"/>
          <ac:spMkLst>
            <pc:docMk/>
            <pc:sldMk cId="1480858320" sldId="1931"/>
            <ac:spMk id="33" creationId="{D505F8A8-F831-435F-8157-4AD83F846EB4}"/>
          </ac:spMkLst>
        </pc:spChg>
        <pc:spChg chg="add mod">
          <ac:chgData name="Daniel Roth" userId="02261a5d-b764-49c2-b6b6-041bd43f80dd" providerId="ADAL" clId="{20DE659F-566F-4818-B962-84D8F4F76505}" dt="2019-03-27T22:42:59.037" v="248" actId="20577"/>
          <ac:spMkLst>
            <pc:docMk/>
            <pc:sldMk cId="1480858320" sldId="1931"/>
            <ac:spMk id="34" creationId="{C65F1B00-DE27-4772-9CA6-8CA91D4A2541}"/>
          </ac:spMkLst>
        </pc:spChg>
        <pc:spChg chg="add mod">
          <ac:chgData name="Daniel Roth" userId="02261a5d-b764-49c2-b6b6-041bd43f80dd" providerId="ADAL" clId="{20DE659F-566F-4818-B962-84D8F4F76505}" dt="2019-03-27T22:43:04.896" v="250" actId="1076"/>
          <ac:spMkLst>
            <pc:docMk/>
            <pc:sldMk cId="1480858320" sldId="1931"/>
            <ac:spMk id="35" creationId="{2D77CA74-5CD2-4113-95AB-5F7E8C61825D}"/>
          </ac:spMkLst>
        </pc:spChg>
        <pc:spChg chg="add mod">
          <ac:chgData name="Daniel Roth" userId="02261a5d-b764-49c2-b6b6-041bd43f80dd" providerId="ADAL" clId="{20DE659F-566F-4818-B962-84D8F4F76505}" dt="2019-03-27T22:43:54.988" v="266" actId="1076"/>
          <ac:spMkLst>
            <pc:docMk/>
            <pc:sldMk cId="1480858320" sldId="1931"/>
            <ac:spMk id="36" creationId="{D05D1B97-C0E9-44D6-A089-DF3F809704D6}"/>
          </ac:spMkLst>
        </pc:spChg>
        <pc:spChg chg="add mod">
          <ac:chgData name="Daniel Roth" userId="02261a5d-b764-49c2-b6b6-041bd43f80dd" providerId="ADAL" clId="{20DE659F-566F-4818-B962-84D8F4F76505}" dt="2019-03-27T22:43:07.667" v="251" actId="20577"/>
          <ac:spMkLst>
            <pc:docMk/>
            <pc:sldMk cId="1480858320" sldId="1931"/>
            <ac:spMk id="37" creationId="{6DBAF4AD-229A-4367-9A2B-F2584CABAA84}"/>
          </ac:spMkLst>
        </pc:spChg>
        <pc:spChg chg="add mod">
          <ac:chgData name="Daniel Roth" userId="02261a5d-b764-49c2-b6b6-041bd43f80dd" providerId="ADAL" clId="{20DE659F-566F-4818-B962-84D8F4F76505}" dt="2019-03-27T22:43:52.293" v="265" actId="688"/>
          <ac:spMkLst>
            <pc:docMk/>
            <pc:sldMk cId="1480858320" sldId="1931"/>
            <ac:spMk id="38" creationId="{DBBC6E50-01BF-4F83-80DB-3CF15C75D4FD}"/>
          </ac:spMkLst>
        </pc:spChg>
        <pc:spChg chg="add mod">
          <ac:chgData name="Daniel Roth" userId="02261a5d-b764-49c2-b6b6-041bd43f80dd" providerId="ADAL" clId="{20DE659F-566F-4818-B962-84D8F4F76505}" dt="2019-03-27T22:58:24.778" v="395" actId="207"/>
          <ac:spMkLst>
            <pc:docMk/>
            <pc:sldMk cId="1480858320" sldId="1931"/>
            <ac:spMk id="39" creationId="{B0B570BA-1ECD-43AA-90AE-519138BE4B83}"/>
          </ac:spMkLst>
        </pc:spChg>
        <pc:spChg chg="add mod">
          <ac:chgData name="Daniel Roth" userId="02261a5d-b764-49c2-b6b6-041bd43f80dd" providerId="ADAL" clId="{20DE659F-566F-4818-B962-84D8F4F76505}" dt="2019-03-27T22:53:17.428" v="356" actId="1038"/>
          <ac:spMkLst>
            <pc:docMk/>
            <pc:sldMk cId="1480858320" sldId="1931"/>
            <ac:spMk id="40" creationId="{A493FCE5-9444-42F3-8809-804C6A0EE49D}"/>
          </ac:spMkLst>
        </pc:spChg>
        <pc:grpChg chg="add mod">
          <ac:chgData name="Daniel Roth" userId="02261a5d-b764-49c2-b6b6-041bd43f80dd" providerId="ADAL" clId="{20DE659F-566F-4818-B962-84D8F4F76505}" dt="2019-03-27T22:37:10.093" v="118" actId="1076"/>
          <ac:grpSpMkLst>
            <pc:docMk/>
            <pc:sldMk cId="1480858320" sldId="1931"/>
            <ac:grpSpMk id="2" creationId="{E2C5BE8A-72A5-4896-83FB-00577F4FE75B}"/>
          </ac:grpSpMkLst>
        </pc:grpChg>
        <pc:grpChg chg="add del mod">
          <ac:chgData name="Daniel Roth" userId="02261a5d-b764-49c2-b6b6-041bd43f80dd" providerId="ADAL" clId="{20DE659F-566F-4818-B962-84D8F4F76505}" dt="2019-03-27T22:38:48.898" v="136" actId="478"/>
          <ac:grpSpMkLst>
            <pc:docMk/>
            <pc:sldMk cId="1480858320" sldId="1931"/>
            <ac:grpSpMk id="6" creationId="{22EDBBEC-8BC5-4504-A063-46D56A963267}"/>
          </ac:grpSpMkLst>
        </pc:grpChg>
        <pc:grpChg chg="topLvl">
          <ac:chgData name="Daniel Roth" userId="02261a5d-b764-49c2-b6b6-041bd43f80dd" providerId="ADAL" clId="{20DE659F-566F-4818-B962-84D8F4F76505}" dt="2019-03-27T22:38:48.898" v="136" actId="478"/>
          <ac:grpSpMkLst>
            <pc:docMk/>
            <pc:sldMk cId="1480858320" sldId="1931"/>
            <ac:grpSpMk id="7" creationId="{451C90CD-38A0-4691-8A8D-B64914B85B2B}"/>
          </ac:grpSpMkLst>
        </pc:grpChg>
        <pc:picChg chg="add mod">
          <ac:chgData name="Daniel Roth" userId="02261a5d-b764-49c2-b6b6-041bd43f80dd" providerId="ADAL" clId="{20DE659F-566F-4818-B962-84D8F4F76505}" dt="2019-03-27T22:42:44.794" v="246" actId="1035"/>
          <ac:picMkLst>
            <pc:docMk/>
            <pc:sldMk cId="1480858320" sldId="1931"/>
            <ac:picMk id="31" creationId="{875B73E9-F672-42F0-9FB0-C52A898EE137}"/>
          </ac:picMkLst>
        </pc:picChg>
        <pc:picChg chg="add mod">
          <ac:chgData name="Daniel Roth" userId="02261a5d-b764-49c2-b6b6-041bd43f80dd" providerId="ADAL" clId="{20DE659F-566F-4818-B962-84D8F4F76505}" dt="2019-03-27T22:42:35.881" v="220" actId="1076"/>
          <ac:picMkLst>
            <pc:docMk/>
            <pc:sldMk cId="1480858320" sldId="1931"/>
            <ac:picMk id="32" creationId="{B5B4B00B-A5B3-430C-B82C-BC5F10D8CF96}"/>
          </ac:picMkLst>
        </pc:picChg>
      </pc:sldChg>
      <pc:sldChg chg="modSp add del">
        <pc:chgData name="Daniel Roth" userId="02261a5d-b764-49c2-b6b6-041bd43f80dd" providerId="ADAL" clId="{20DE659F-566F-4818-B962-84D8F4F76505}" dt="2019-04-01T23:49:12.754" v="3128" actId="2696"/>
        <pc:sldMkLst>
          <pc:docMk/>
          <pc:sldMk cId="1825726479" sldId="1932"/>
        </pc:sldMkLst>
        <pc:spChg chg="mod">
          <ac:chgData name="Daniel Roth" userId="02261a5d-b764-49c2-b6b6-041bd43f80dd" providerId="ADAL" clId="{20DE659F-566F-4818-B962-84D8F4F76505}" dt="2019-03-27T23:22:01.068" v="563" actId="20577"/>
          <ac:spMkLst>
            <pc:docMk/>
            <pc:sldMk cId="1825726479" sldId="1932"/>
            <ac:spMk id="2" creationId="{9193713D-DBA4-4490-92CB-5B83235C9560}"/>
          </ac:spMkLst>
        </pc:spChg>
        <pc:spChg chg="mod">
          <ac:chgData name="Daniel Roth" userId="02261a5d-b764-49c2-b6b6-041bd43f80dd" providerId="ADAL" clId="{20DE659F-566F-4818-B962-84D8F4F76505}" dt="2019-03-27T23:23:29.902" v="839" actId="20577"/>
          <ac:spMkLst>
            <pc:docMk/>
            <pc:sldMk cId="1825726479" sldId="1932"/>
            <ac:spMk id="3" creationId="{9ABA7683-547B-4EA8-89EE-7CEC27DB9411}"/>
          </ac:spMkLst>
        </pc:spChg>
      </pc:sldChg>
      <pc:sldChg chg="addSp delSp modSp add mod setBg setClrOvrMap">
        <pc:chgData name="Daniel Roth" userId="02261a5d-b764-49c2-b6b6-041bd43f80dd" providerId="ADAL" clId="{20DE659F-566F-4818-B962-84D8F4F76505}" dt="2019-04-02T04:47:47.614" v="3764" actId="1036"/>
        <pc:sldMkLst>
          <pc:docMk/>
          <pc:sldMk cId="3803692779" sldId="1933"/>
        </pc:sldMkLst>
        <pc:spChg chg="mod">
          <ac:chgData name="Daniel Roth" userId="02261a5d-b764-49c2-b6b6-041bd43f80dd" providerId="ADAL" clId="{20DE659F-566F-4818-B962-84D8F4F76505}" dt="2019-04-01T23:01:09.285" v="2002" actId="20577"/>
          <ac:spMkLst>
            <pc:docMk/>
            <pc:sldMk cId="3803692779" sldId="1933"/>
            <ac:spMk id="2" creationId="{34C7027B-8B2B-4E43-98E4-694E71D72187}"/>
          </ac:spMkLst>
        </pc:spChg>
        <pc:spChg chg="add del mod">
          <ac:chgData name="Daniel Roth" userId="02261a5d-b764-49c2-b6b6-041bd43f80dd" providerId="ADAL" clId="{20DE659F-566F-4818-B962-84D8F4F76505}" dt="2019-04-01T23:43:28.548" v="2888" actId="114"/>
          <ac:spMkLst>
            <pc:docMk/>
            <pc:sldMk cId="3803692779" sldId="1933"/>
            <ac:spMk id="3" creationId="{90B0E85C-F67D-4C60-96CF-FE478C62CD37}"/>
          </ac:spMkLst>
        </pc:spChg>
        <pc:spChg chg="add del mod ord">
          <ac:chgData name="Daniel Roth" userId="02261a5d-b764-49c2-b6b6-041bd43f80dd" providerId="ADAL" clId="{20DE659F-566F-4818-B962-84D8F4F76505}" dt="2019-04-02T04:44:25.175" v="3707" actId="478"/>
          <ac:spMkLst>
            <pc:docMk/>
            <pc:sldMk cId="3803692779" sldId="1933"/>
            <ac:spMk id="6" creationId="{22BC80EB-28A1-4462-A030-7FE44E6CAA23}"/>
          </ac:spMkLst>
        </pc:spChg>
        <pc:spChg chg="add mod ord">
          <ac:chgData name="Daniel Roth" userId="02261a5d-b764-49c2-b6b6-041bd43f80dd" providerId="ADAL" clId="{20DE659F-566F-4818-B962-84D8F4F76505}" dt="2019-04-02T04:43:03.052" v="3703" actId="14100"/>
          <ac:spMkLst>
            <pc:docMk/>
            <pc:sldMk cId="3803692779" sldId="1933"/>
            <ac:spMk id="9" creationId="{7780F773-9E1D-4358-9AD8-5F608B50CD18}"/>
          </ac:spMkLst>
        </pc:spChg>
        <pc:spChg chg="add del">
          <ac:chgData name="Daniel Roth" userId="02261a5d-b764-49c2-b6b6-041bd43f80dd" providerId="ADAL" clId="{20DE659F-566F-4818-B962-84D8F4F76505}" dt="2019-04-01T22:53:45.520" v="1737" actId="26606"/>
          <ac:spMkLst>
            <pc:docMk/>
            <pc:sldMk cId="3803692779" sldId="1933"/>
            <ac:spMk id="10" creationId="{46C2E80F-49A6-4372-B103-219D417A55ED}"/>
          </ac:spMkLst>
        </pc:spChg>
        <pc:spChg chg="add mod">
          <ac:chgData name="Daniel Roth" userId="02261a5d-b764-49c2-b6b6-041bd43f80dd" providerId="ADAL" clId="{20DE659F-566F-4818-B962-84D8F4F76505}" dt="2019-04-02T04:47:47.614" v="3764" actId="1036"/>
          <ac:spMkLst>
            <pc:docMk/>
            <pc:sldMk cId="3803692779" sldId="1933"/>
            <ac:spMk id="12" creationId="{1436D849-DA86-4DA0-83E3-090D0F58368A}"/>
          </ac:spMkLst>
        </pc:spChg>
        <pc:graphicFrameChg chg="add del">
          <ac:chgData name="Daniel Roth" userId="02261a5d-b764-49c2-b6b6-041bd43f80dd" providerId="ADAL" clId="{20DE659F-566F-4818-B962-84D8F4F76505}" dt="2019-04-01T22:53:02.071" v="1733" actId="26606"/>
          <ac:graphicFrameMkLst>
            <pc:docMk/>
            <pc:sldMk cId="3803692779" sldId="1933"/>
            <ac:graphicFrameMk id="5" creationId="{55E9AE45-B93C-4590-A522-C367C5BF66C0}"/>
          </ac:graphicFrameMkLst>
        </pc:graphicFrameChg>
        <pc:graphicFrameChg chg="add del">
          <ac:chgData name="Daniel Roth" userId="02261a5d-b764-49c2-b6b6-041bd43f80dd" providerId="ADAL" clId="{20DE659F-566F-4818-B962-84D8F4F76505}" dt="2019-04-01T22:53:38.076" v="1735" actId="26606"/>
          <ac:graphicFrameMkLst>
            <pc:docMk/>
            <pc:sldMk cId="3803692779" sldId="1933"/>
            <ac:graphicFrameMk id="7" creationId="{B57AB8DD-7902-4B63-A3D4-EE76E1429887}"/>
          </ac:graphicFrameMkLst>
        </pc:graphicFrameChg>
        <pc:graphicFrameChg chg="add del">
          <ac:chgData name="Daniel Roth" userId="02261a5d-b764-49c2-b6b6-041bd43f80dd" providerId="ADAL" clId="{20DE659F-566F-4818-B962-84D8F4F76505}" dt="2019-04-01T22:53:45.520" v="1737" actId="26606"/>
          <ac:graphicFrameMkLst>
            <pc:docMk/>
            <pc:sldMk cId="3803692779" sldId="1933"/>
            <ac:graphicFrameMk id="9" creationId="{65570A4D-C9AC-47C8-A8CF-930DB9E10A84}"/>
          </ac:graphicFrameMkLst>
        </pc:graphicFrameChg>
        <pc:picChg chg="add del mod">
          <ac:chgData name="Daniel Roth" userId="02261a5d-b764-49c2-b6b6-041bd43f80dd" providerId="ADAL" clId="{20DE659F-566F-4818-B962-84D8F4F76505}" dt="2019-04-02T04:44:27.372" v="3708" actId="478"/>
          <ac:picMkLst>
            <pc:docMk/>
            <pc:sldMk cId="3803692779" sldId="1933"/>
            <ac:picMk id="5" creationId="{0A2C49B2-4912-4DE5-99CF-F9A575FD4F31}"/>
          </ac:picMkLst>
        </pc:picChg>
        <pc:picChg chg="add del mod">
          <ac:chgData name="Daniel Roth" userId="02261a5d-b764-49c2-b6b6-041bd43f80dd" providerId="ADAL" clId="{20DE659F-566F-4818-B962-84D8F4F76505}" dt="2019-04-02T04:44:21.041" v="3706" actId="478"/>
          <ac:picMkLst>
            <pc:docMk/>
            <pc:sldMk cId="3803692779" sldId="1933"/>
            <ac:picMk id="8" creationId="{F49C597E-E597-4BF6-B367-68076718115B}"/>
          </ac:picMkLst>
        </pc:picChg>
        <pc:picChg chg="add mod">
          <ac:chgData name="Daniel Roth" userId="02261a5d-b764-49c2-b6b6-041bd43f80dd" providerId="ADAL" clId="{20DE659F-566F-4818-B962-84D8F4F76505}" dt="2019-04-02T04:47:47.614" v="3764" actId="1036"/>
          <ac:picMkLst>
            <pc:docMk/>
            <pc:sldMk cId="3803692779" sldId="1933"/>
            <ac:picMk id="11" creationId="{EAE1DC0A-EE0F-4BD6-B259-7505FC7E317D}"/>
          </ac:picMkLst>
        </pc:picChg>
      </pc:sldChg>
      <pc:sldChg chg="addSp delSp modSp add">
        <pc:chgData name="Daniel Roth" userId="02261a5d-b764-49c2-b6b6-041bd43f80dd" providerId="ADAL" clId="{20DE659F-566F-4818-B962-84D8F4F76505}" dt="2019-04-02T04:33:27.380" v="3622" actId="207"/>
        <pc:sldMkLst>
          <pc:docMk/>
          <pc:sldMk cId="277328158" sldId="1934"/>
        </pc:sldMkLst>
        <pc:spChg chg="mod">
          <ac:chgData name="Daniel Roth" userId="02261a5d-b764-49c2-b6b6-041bd43f80dd" providerId="ADAL" clId="{20DE659F-566F-4818-B962-84D8F4F76505}" dt="2019-04-01T22:54:18.696" v="1800" actId="20577"/>
          <ac:spMkLst>
            <pc:docMk/>
            <pc:sldMk cId="277328158" sldId="1934"/>
            <ac:spMk id="2" creationId="{8CC54B51-9F32-4674-ABDC-4745D6A6FB56}"/>
          </ac:spMkLst>
        </pc:spChg>
        <pc:spChg chg="mod">
          <ac:chgData name="Daniel Roth" userId="02261a5d-b764-49c2-b6b6-041bd43f80dd" providerId="ADAL" clId="{20DE659F-566F-4818-B962-84D8F4F76505}" dt="2019-04-01T22:54:37.993" v="1807" actId="20577"/>
          <ac:spMkLst>
            <pc:docMk/>
            <pc:sldMk cId="277328158" sldId="1934"/>
            <ac:spMk id="3" creationId="{A7C357A8-5BE6-43CB-A3DE-7A8612D04836}"/>
          </ac:spMkLst>
        </pc:spChg>
        <pc:spChg chg="add mod">
          <ac:chgData name="Daniel Roth" userId="02261a5d-b764-49c2-b6b6-041bd43f80dd" providerId="ADAL" clId="{20DE659F-566F-4818-B962-84D8F4F76505}" dt="2019-04-02T04:32:08.774" v="3615" actId="1076"/>
          <ac:spMkLst>
            <pc:docMk/>
            <pc:sldMk cId="277328158" sldId="1934"/>
            <ac:spMk id="8" creationId="{7069D8AA-0482-4D1D-B5CB-45A5C3AA5C74}"/>
          </ac:spMkLst>
        </pc:spChg>
        <pc:spChg chg="add del mod">
          <ac:chgData name="Daniel Roth" userId="02261a5d-b764-49c2-b6b6-041bd43f80dd" providerId="ADAL" clId="{20DE659F-566F-4818-B962-84D8F4F76505}" dt="2019-04-02T04:31:17.783" v="3586"/>
          <ac:spMkLst>
            <pc:docMk/>
            <pc:sldMk cId="277328158" sldId="1934"/>
            <ac:spMk id="9" creationId="{A799356F-8286-46A4-9EA5-E652F41C8850}"/>
          </ac:spMkLst>
        </pc:spChg>
        <pc:spChg chg="add mod">
          <ac:chgData name="Daniel Roth" userId="02261a5d-b764-49c2-b6b6-041bd43f80dd" providerId="ADAL" clId="{20DE659F-566F-4818-B962-84D8F4F76505}" dt="2019-04-02T04:31:54.966" v="3613" actId="1038"/>
          <ac:spMkLst>
            <pc:docMk/>
            <pc:sldMk cId="277328158" sldId="1934"/>
            <ac:spMk id="10" creationId="{2C03FB80-D360-4C68-99D8-1CB21F59653C}"/>
          </ac:spMkLst>
        </pc:spChg>
        <pc:picChg chg="add mod">
          <ac:chgData name="Daniel Roth" userId="02261a5d-b764-49c2-b6b6-041bd43f80dd" providerId="ADAL" clId="{20DE659F-566F-4818-B962-84D8F4F76505}" dt="2019-04-02T04:33:27.380" v="3622" actId="207"/>
          <ac:picMkLst>
            <pc:docMk/>
            <pc:sldMk cId="277328158" sldId="1934"/>
            <ac:picMk id="5" creationId="{D5B57992-0FDF-4F2F-9E77-1BFE6C265E9A}"/>
          </ac:picMkLst>
        </pc:picChg>
        <pc:picChg chg="add mod">
          <ac:chgData name="Daniel Roth" userId="02261a5d-b764-49c2-b6b6-041bd43f80dd" providerId="ADAL" clId="{20DE659F-566F-4818-B962-84D8F4F76505}" dt="2019-04-02T04:33:27.380" v="3622" actId="207"/>
          <ac:picMkLst>
            <pc:docMk/>
            <pc:sldMk cId="277328158" sldId="1934"/>
            <ac:picMk id="7" creationId="{15EEA839-E5E7-450F-A24C-E5A074F0AB09}"/>
          </ac:picMkLst>
        </pc:picChg>
        <pc:picChg chg="add del mod">
          <ac:chgData name="Daniel Roth" userId="02261a5d-b764-49c2-b6b6-041bd43f80dd" providerId="ADAL" clId="{20DE659F-566F-4818-B962-84D8F4F76505}" dt="2019-04-02T04:32:56.421" v="3620" actId="478"/>
          <ac:picMkLst>
            <pc:docMk/>
            <pc:sldMk cId="277328158" sldId="1934"/>
            <ac:picMk id="11" creationId="{CBF29B20-566A-444A-9229-CA7E9E6F2644}"/>
          </ac:picMkLst>
        </pc:picChg>
      </pc:sldChg>
      <pc:sldChg chg="addSp delSp modSp add">
        <pc:chgData name="Daniel Roth" userId="02261a5d-b764-49c2-b6b6-041bd43f80dd" providerId="ADAL" clId="{20DE659F-566F-4818-B962-84D8F4F76505}" dt="2019-04-02T15:20:44.711" v="4021" actId="20577"/>
        <pc:sldMkLst>
          <pc:docMk/>
          <pc:sldMk cId="1604343935" sldId="1935"/>
        </pc:sldMkLst>
        <pc:spChg chg="mod">
          <ac:chgData name="Daniel Roth" userId="02261a5d-b764-49c2-b6b6-041bd43f80dd" providerId="ADAL" clId="{20DE659F-566F-4818-B962-84D8F4F76505}" dt="2019-04-01T23:21:59.197" v="2193"/>
          <ac:spMkLst>
            <pc:docMk/>
            <pc:sldMk cId="1604343935" sldId="1935"/>
            <ac:spMk id="2" creationId="{56BB3897-5A33-47DF-986B-21C74BFFDE2B}"/>
          </ac:spMkLst>
        </pc:spChg>
        <pc:spChg chg="mod">
          <ac:chgData name="Daniel Roth" userId="02261a5d-b764-49c2-b6b6-041bd43f80dd" providerId="ADAL" clId="{20DE659F-566F-4818-B962-84D8F4F76505}" dt="2019-04-02T15:20:44.711" v="4021" actId="20577"/>
          <ac:spMkLst>
            <pc:docMk/>
            <pc:sldMk cId="1604343935" sldId="1935"/>
            <ac:spMk id="3" creationId="{2DDEC8BE-6257-4CDE-AD7A-07EB251E08FF}"/>
          </ac:spMkLst>
        </pc:spChg>
        <pc:spChg chg="add del">
          <ac:chgData name="Daniel Roth" userId="02261a5d-b764-49c2-b6b6-041bd43f80dd" providerId="ADAL" clId="{20DE659F-566F-4818-B962-84D8F4F76505}" dt="2019-04-02T04:23:28.162" v="3474"/>
          <ac:spMkLst>
            <pc:docMk/>
            <pc:sldMk cId="1604343935" sldId="1935"/>
            <ac:spMk id="6" creationId="{B030A61D-2243-4592-BBFB-9CFF53AFEF17}"/>
          </ac:spMkLst>
        </pc:spChg>
        <pc:spChg chg="add del">
          <ac:chgData name="Daniel Roth" userId="02261a5d-b764-49c2-b6b6-041bd43f80dd" providerId="ADAL" clId="{20DE659F-566F-4818-B962-84D8F4F76505}" dt="2019-04-02T04:23:38.811" v="3482"/>
          <ac:spMkLst>
            <pc:docMk/>
            <pc:sldMk cId="1604343935" sldId="1935"/>
            <ac:spMk id="7" creationId="{313D4D4F-8EF6-48E3-B958-078EBDF5D990}"/>
          </ac:spMkLst>
        </pc:spChg>
        <pc:spChg chg="add del mod">
          <ac:chgData name="Daniel Roth" userId="02261a5d-b764-49c2-b6b6-041bd43f80dd" providerId="ADAL" clId="{20DE659F-566F-4818-B962-84D8F4F76505}" dt="2019-04-02T04:23:49.552" v="3490" actId="478"/>
          <ac:spMkLst>
            <pc:docMk/>
            <pc:sldMk cId="1604343935" sldId="1935"/>
            <ac:spMk id="9" creationId="{63C5A900-CBC1-439D-B060-84E3202ABF36}"/>
          </ac:spMkLst>
        </pc:spChg>
        <pc:spChg chg="add del">
          <ac:chgData name="Daniel Roth" userId="02261a5d-b764-49c2-b6b6-041bd43f80dd" providerId="ADAL" clId="{20DE659F-566F-4818-B962-84D8F4F76505}" dt="2019-04-02T04:23:54.931" v="3494"/>
          <ac:spMkLst>
            <pc:docMk/>
            <pc:sldMk cId="1604343935" sldId="1935"/>
            <ac:spMk id="10" creationId="{C2170567-9865-4FE0-B19A-CC74DEA2081E}"/>
          </ac:spMkLst>
        </pc:spChg>
        <pc:picChg chg="add mod modCrop">
          <ac:chgData name="Daniel Roth" userId="02261a5d-b764-49c2-b6b6-041bd43f80dd" providerId="ADAL" clId="{20DE659F-566F-4818-B962-84D8F4F76505}" dt="2019-04-02T04:24:59.877" v="3501" actId="196"/>
          <ac:picMkLst>
            <pc:docMk/>
            <pc:sldMk cId="1604343935" sldId="1935"/>
            <ac:picMk id="5" creationId="{93CA3D0C-9474-4684-BE78-34F78AE09C46}"/>
          </ac:picMkLst>
        </pc:picChg>
        <pc:picChg chg="add del mod">
          <ac:chgData name="Daniel Roth" userId="02261a5d-b764-49c2-b6b6-041bd43f80dd" providerId="ADAL" clId="{20DE659F-566F-4818-B962-84D8F4F76505}" dt="2019-04-02T04:23:43.171" v="3486"/>
          <ac:picMkLst>
            <pc:docMk/>
            <pc:sldMk cId="1604343935" sldId="1935"/>
            <ac:picMk id="8" creationId="{1206DFF3-37CD-4750-963D-7E34B7660E69}"/>
          </ac:picMkLst>
        </pc:picChg>
        <pc:picChg chg="add del mod">
          <ac:chgData name="Daniel Roth" userId="02261a5d-b764-49c2-b6b6-041bd43f80dd" providerId="ADAL" clId="{20DE659F-566F-4818-B962-84D8F4F76505}" dt="2019-04-02T04:24:21.207" v="3497" actId="478"/>
          <ac:picMkLst>
            <pc:docMk/>
            <pc:sldMk cId="1604343935" sldId="1935"/>
            <ac:picMk id="11" creationId="{16E65D6D-F786-4089-AE5A-3F03E0DF8729}"/>
          </ac:picMkLst>
        </pc:picChg>
        <pc:picChg chg="add mod">
          <ac:chgData name="Daniel Roth" userId="02261a5d-b764-49c2-b6b6-041bd43f80dd" providerId="ADAL" clId="{20DE659F-566F-4818-B962-84D8F4F76505}" dt="2019-04-02T04:25:45.714" v="3514" actId="1035"/>
          <ac:picMkLst>
            <pc:docMk/>
            <pc:sldMk cId="1604343935" sldId="1935"/>
            <ac:picMk id="13" creationId="{C7450B30-53EA-492C-9686-5D46A309A0B8}"/>
          </ac:picMkLst>
        </pc:picChg>
      </pc:sldChg>
      <pc:sldChg chg="modSp add modNotesTx">
        <pc:chgData name="Daniel Roth" userId="02261a5d-b764-49c2-b6b6-041bd43f80dd" providerId="ADAL" clId="{20DE659F-566F-4818-B962-84D8F4F76505}" dt="2019-04-02T04:59:31.891" v="3821" actId="20577"/>
        <pc:sldMkLst>
          <pc:docMk/>
          <pc:sldMk cId="555203103" sldId="1936"/>
        </pc:sldMkLst>
        <pc:spChg chg="mod">
          <ac:chgData name="Daniel Roth" userId="02261a5d-b764-49c2-b6b6-041bd43f80dd" providerId="ADAL" clId="{20DE659F-566F-4818-B962-84D8F4F76505}" dt="2019-04-01T23:49:38.141" v="3143" actId="20577"/>
          <ac:spMkLst>
            <pc:docMk/>
            <pc:sldMk cId="555203103" sldId="1936"/>
            <ac:spMk id="2" creationId="{B53B5666-ED46-45C2-929F-42FF1D41C007}"/>
          </ac:spMkLst>
        </pc:spChg>
        <pc:spChg chg="mod">
          <ac:chgData name="Daniel Roth" userId="02261a5d-b764-49c2-b6b6-041bd43f80dd" providerId="ADAL" clId="{20DE659F-566F-4818-B962-84D8F4F76505}" dt="2019-04-01T23:22:47.949" v="2218" actId="20577"/>
          <ac:spMkLst>
            <pc:docMk/>
            <pc:sldMk cId="555203103" sldId="1936"/>
            <ac:spMk id="3" creationId="{3E6BC3FD-E714-4A00-848A-063FFA39696A}"/>
          </ac:spMkLst>
        </pc:spChg>
      </pc:sldChg>
      <pc:sldChg chg="modSp add modNotesTx">
        <pc:chgData name="Daniel Roth" userId="02261a5d-b764-49c2-b6b6-041bd43f80dd" providerId="ADAL" clId="{20DE659F-566F-4818-B962-84D8F4F76505}" dt="2019-04-02T04:59:55.577" v="3882" actId="20577"/>
        <pc:sldMkLst>
          <pc:docMk/>
          <pc:sldMk cId="1021894886" sldId="1937"/>
        </pc:sldMkLst>
        <pc:spChg chg="mod">
          <ac:chgData name="Daniel Roth" userId="02261a5d-b764-49c2-b6b6-041bd43f80dd" providerId="ADAL" clId="{20DE659F-566F-4818-B962-84D8F4F76505}" dt="2019-04-01T23:49:30.750" v="3135" actId="20577"/>
          <ac:spMkLst>
            <pc:docMk/>
            <pc:sldMk cId="1021894886" sldId="1937"/>
            <ac:spMk id="2" creationId="{B53B5666-ED46-45C2-929F-42FF1D41C007}"/>
          </ac:spMkLst>
        </pc:spChg>
      </pc:sldChg>
      <pc:sldChg chg="addSp add setBg">
        <pc:chgData name="Daniel Roth" userId="02261a5d-b764-49c2-b6b6-041bd43f80dd" providerId="ADAL" clId="{20DE659F-566F-4818-B962-84D8F4F76505}" dt="2019-04-02T19:51:27.932" v="4024"/>
        <pc:sldMkLst>
          <pc:docMk/>
          <pc:sldMk cId="2760980020" sldId="1938"/>
        </pc:sldMkLst>
        <pc:spChg chg="add">
          <ac:chgData name="Daniel Roth" userId="02261a5d-b764-49c2-b6b6-041bd43f80dd" providerId="ADAL" clId="{20DE659F-566F-4818-B962-84D8F4F76505}" dt="2019-04-02T19:51:27.932" v="4024"/>
          <ac:spMkLst>
            <pc:docMk/>
            <pc:sldMk cId="2760980020" sldId="1938"/>
            <ac:spMk id="2" creationId="{19555FFB-7BAC-4A15-93A6-C8C23AF64D89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F9EC6-89FF-47E1-8594-1A32E3B45134}" type="datetime8">
              <a:rPr lang="en-US" smtClean="0">
                <a:latin typeface="Segoe UI" pitchFamily="34" charset="0"/>
              </a:rPr>
              <a:t>4/2/2019 8:20 AM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6CE63F-9E7F-4C04-9D0D-FCA25A8E9E86}" type="datetime8">
              <a:rPr lang="en-US" smtClean="0"/>
              <a:t>4/1/2019 10:06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62072DC8-D49D-432C-9D46-A7718B5F5490}" type="datetime8">
              <a:rPr lang="en-US" smtClean="0"/>
              <a:t>4/1/2019 10:06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61069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Simplified project template</a:t>
            </a:r>
          </a:p>
          <a:p>
            <a:r>
              <a:rPr lang="en-US" dirty="0"/>
              <a:t>In-process hosting</a:t>
            </a:r>
          </a:p>
          <a:p>
            <a:r>
              <a:rPr lang="en-US" dirty="0"/>
              <a:t>HTTP/2</a:t>
            </a:r>
          </a:p>
          <a:p>
            <a:r>
              <a:rPr lang="en-US" dirty="0"/>
              <a:t>API conventions</a:t>
            </a: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4/1/2019 10:06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3870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Find All References</a:t>
            </a:r>
          </a:p>
          <a:p>
            <a:r>
              <a:rPr lang="en-US" dirty="0"/>
              <a:t>Modern completions</a:t>
            </a:r>
          </a:p>
          <a:p>
            <a:r>
              <a:rPr lang="en-US" dirty="0"/>
              <a:t>Liveshare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4/1/2019 10:06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44204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4/1/2019 10:06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361802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4/1/2019 10:06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88096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4/1/2019 10:06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70137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4/1/2019 10:06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87149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0ECFDC7D-F4BE-4668-920D-08874925A5D7}" type="datetime8">
              <a:rPr lang="en-US" smtClean="0">
                <a:solidFill>
                  <a:prstClr val="black"/>
                </a:solidFill>
              </a:rPr>
              <a:t>4/1/2019 10:06 PM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C87E0CF-87F6-4B58-B8B8-DCAB2DAAF3CA}" type="slidenum">
              <a:rPr lang="en-US" smtClean="0">
                <a:solidFill>
                  <a:prstClr val="black"/>
                </a:solidFill>
              </a:rPr>
              <a:pPr/>
              <a:t>12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</p:spTree>
    <p:extLst>
      <p:ext uri="{BB962C8B-B14F-4D97-AF65-F5344CB8AC3E}">
        <p14:creationId xmlns:p14="http://schemas.microsoft.com/office/powerpoint/2010/main" val="21855107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in 3"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0BB89D76-F7EC-4998-816E-1AEF7A51BD6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2500" t="73146" r="27485"/>
          <a:stretch/>
        </p:blipFill>
        <p:spPr>
          <a:xfrm>
            <a:off x="7131050" y="-63500"/>
            <a:ext cx="5060950" cy="1545371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425780"/>
            <a:ext cx="5511800" cy="110799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6" name="MS logo white - EMF" descr="Microsoft logo white text version">
            <a:extLst>
              <a:ext uri="{FF2B5EF4-FFF2-40B4-BE49-F238E27FC236}">
                <a16:creationId xmlns:a16="http://schemas.microsoft.com/office/drawing/2014/main" id="{FA1FB81A-230B-4B5F-94D8-5F0D77A4703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38A163C-6938-402F-928F-D9DB9DE804AF}"/>
              </a:ext>
            </a:extLst>
          </p:cNvPr>
          <p:cNvSpPr txBox="1"/>
          <p:nvPr userDrawn="1"/>
        </p:nvSpPr>
        <p:spPr>
          <a:xfrm>
            <a:off x="584200" y="6106490"/>
            <a:ext cx="2125146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 dirty="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rPr>
              <a:t>Visual Studio 2019 launch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79A369E-6943-4DDC-A52C-35729DDD02D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013201" y="1238904"/>
            <a:ext cx="8432727" cy="5754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7951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quare photo"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6" name="Picture 5" descr="A person standing in front of a television&#10;&#10;Description automatically generated">
            <a:extLst>
              <a:ext uri="{FF2B5EF4-FFF2-40B4-BE49-F238E27FC236}">
                <a16:creationId xmlns:a16="http://schemas.microsoft.com/office/drawing/2014/main" id="{6EA43983-5C3B-43E8-A3B2-DDBACC82936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5113" r="18110"/>
          <a:stretch/>
        </p:blipFill>
        <p:spPr>
          <a:xfrm>
            <a:off x="5326063" y="1"/>
            <a:ext cx="6865938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4424940-F61C-4919-AF11-C35240233E14}"/>
              </a:ext>
            </a:extLst>
          </p:cNvPr>
          <p:cNvSpPr txBox="1"/>
          <p:nvPr userDrawn="1"/>
        </p:nvSpPr>
        <p:spPr>
          <a:xfrm>
            <a:off x="584200" y="6106490"/>
            <a:ext cx="2125146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 dirty="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rPr>
              <a:t>Visual Studio 2019 launch</a:t>
            </a:r>
          </a:p>
        </p:txBody>
      </p:sp>
    </p:spTree>
    <p:extLst>
      <p:ext uri="{BB962C8B-B14F-4D97-AF65-F5344CB8AC3E}">
        <p14:creationId xmlns:p14="http://schemas.microsoft.com/office/powerpoint/2010/main" val="35276989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9" name="Picture 8" descr="A picture containing person, indoor&#10;&#10;Description automatically generated">
            <a:extLst>
              <a:ext uri="{FF2B5EF4-FFF2-40B4-BE49-F238E27FC236}">
                <a16:creationId xmlns:a16="http://schemas.microsoft.com/office/drawing/2014/main" id="{F2BF6DEB-38CB-4EA5-BE69-0D56C17CDC1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7265" r="15957"/>
          <a:stretch/>
        </p:blipFill>
        <p:spPr>
          <a:xfrm>
            <a:off x="5326063" y="0"/>
            <a:ext cx="6865937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E4CE6B9-C2B3-4A16-944B-EC021B8C3B50}"/>
              </a:ext>
            </a:extLst>
          </p:cNvPr>
          <p:cNvSpPr txBox="1"/>
          <p:nvPr userDrawn="1"/>
        </p:nvSpPr>
        <p:spPr>
          <a:xfrm>
            <a:off x="584200" y="6110770"/>
            <a:ext cx="224790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 dirty="0">
                <a:solidFill>
                  <a:srgbClr val="5C2D91"/>
                </a:solidFill>
                <a:latin typeface="+mn-lt"/>
                <a:cs typeface="Segoe UI Semilight" panose="020B0402040204020203" pitchFamily="34" charset="0"/>
              </a:rPr>
              <a:t>Visual Studio 2019 launch</a:t>
            </a:r>
          </a:p>
        </p:txBody>
      </p:sp>
    </p:spTree>
    <p:extLst>
      <p:ext uri="{BB962C8B-B14F-4D97-AF65-F5344CB8AC3E}">
        <p14:creationId xmlns:p14="http://schemas.microsoft.com/office/powerpoint/2010/main" val="16054354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 userDrawn="1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quare photo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6" name="Picture 5" descr="A person standing in front of a television&#10;&#10;Description automatically generated">
            <a:extLst>
              <a:ext uri="{FF2B5EF4-FFF2-40B4-BE49-F238E27FC236}">
                <a16:creationId xmlns:a16="http://schemas.microsoft.com/office/drawing/2014/main" id="{C0699BC4-7724-4A5C-8057-6556211FF5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5113" r="18110"/>
          <a:stretch/>
        </p:blipFill>
        <p:spPr>
          <a:xfrm>
            <a:off x="5326063" y="1"/>
            <a:ext cx="6865938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BF47BDA-221E-4A96-90BD-A26E648D77A9}"/>
              </a:ext>
            </a:extLst>
          </p:cNvPr>
          <p:cNvSpPr txBox="1"/>
          <p:nvPr userDrawn="1"/>
        </p:nvSpPr>
        <p:spPr>
          <a:xfrm>
            <a:off x="584200" y="6110770"/>
            <a:ext cx="224790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 dirty="0">
                <a:solidFill>
                  <a:srgbClr val="5C2D91"/>
                </a:solidFill>
                <a:latin typeface="+mn-lt"/>
                <a:cs typeface="Segoe UI Semilight" panose="020B0402040204020203" pitchFamily="34" charset="0"/>
              </a:rPr>
              <a:t>Visual Studio 2019 launch</a:t>
            </a:r>
          </a:p>
        </p:txBody>
      </p:sp>
    </p:spTree>
    <p:extLst>
      <p:ext uri="{BB962C8B-B14F-4D97-AF65-F5344CB8AC3E}">
        <p14:creationId xmlns:p14="http://schemas.microsoft.com/office/powerpoint/2010/main" val="38533724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6" name="MS logo white - EMF" descr="Microsoft logo white text version">
            <a:extLst>
              <a:ext uri="{FF2B5EF4-FFF2-40B4-BE49-F238E27FC236}">
                <a16:creationId xmlns:a16="http://schemas.microsoft.com/office/drawing/2014/main" id="{4769A96C-1F8C-4A28-9626-3016CF5A344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10243143" y="5976430"/>
            <a:ext cx="1366245" cy="29260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9DDD5B5-A158-48FE-B5BA-EF92CA9A1AFA}"/>
              </a:ext>
            </a:extLst>
          </p:cNvPr>
          <p:cNvSpPr txBox="1"/>
          <p:nvPr userDrawn="1"/>
        </p:nvSpPr>
        <p:spPr>
          <a:xfrm>
            <a:off x="584200" y="6106490"/>
            <a:ext cx="2125146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 dirty="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rPr>
              <a:t>Visual Studio 2019 launch</a:t>
            </a:r>
          </a:p>
        </p:txBody>
      </p:sp>
    </p:spTree>
    <p:extLst>
      <p:ext uri="{BB962C8B-B14F-4D97-AF65-F5344CB8AC3E}">
        <p14:creationId xmlns:p14="http://schemas.microsoft.com/office/powerpoint/2010/main" val="19385043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28" userDrawn="1">
          <p15:clr>
            <a:srgbClr val="5ACBF0"/>
          </p15:clr>
        </p15:guide>
        <p15:guide id="2" orient="horz" pos="2496" userDrawn="1">
          <p15:clr>
            <a:srgbClr val="5ACBF0"/>
          </p15:clr>
        </p15:guide>
        <p15:guide id="3" pos="6132" userDrawn="1">
          <p15:clr>
            <a:srgbClr val="5ACBF0"/>
          </p15:clr>
        </p15:guide>
        <p15:guide id="4" orient="horz" pos="216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D3453B0B-33DE-4ED0-A610-D76D0E610F6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10242948" y="5976430"/>
            <a:ext cx="1366440" cy="29260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EB22FF-2810-4C45-BB64-2E5ECA6711F2}"/>
              </a:ext>
            </a:extLst>
          </p:cNvPr>
          <p:cNvSpPr txBox="1"/>
          <p:nvPr userDrawn="1"/>
        </p:nvSpPr>
        <p:spPr>
          <a:xfrm>
            <a:off x="584200" y="6110770"/>
            <a:ext cx="224790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 dirty="0">
                <a:solidFill>
                  <a:srgbClr val="5C2D91"/>
                </a:solidFill>
                <a:latin typeface="+mn-lt"/>
                <a:cs typeface="Segoe UI Semilight" panose="020B0402040204020203" pitchFamily="34" charset="0"/>
              </a:rPr>
              <a:t>Visual Studio 2019 launch</a:t>
            </a:r>
          </a:p>
        </p:txBody>
      </p:sp>
    </p:spTree>
    <p:extLst>
      <p:ext uri="{BB962C8B-B14F-4D97-AF65-F5344CB8AC3E}">
        <p14:creationId xmlns:p14="http://schemas.microsoft.com/office/powerpoint/2010/main" val="18495981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D3453B0B-33DE-4ED0-A610-D76D0E610F6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10242948" y="5976430"/>
            <a:ext cx="1366440" cy="29260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6CA0B8-C6AA-4272-B29A-2432D489FACA}"/>
              </a:ext>
            </a:extLst>
          </p:cNvPr>
          <p:cNvSpPr txBox="1"/>
          <p:nvPr userDrawn="1"/>
        </p:nvSpPr>
        <p:spPr>
          <a:xfrm>
            <a:off x="584200" y="6110770"/>
            <a:ext cx="224790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 dirty="0">
                <a:solidFill>
                  <a:srgbClr val="5C2D91"/>
                </a:solidFill>
                <a:latin typeface="+mn-lt"/>
                <a:cs typeface="Segoe UI Semilight" panose="020B0402040204020203" pitchFamily="34" charset="0"/>
              </a:rPr>
              <a:t>Visual Studio 2019 launch</a:t>
            </a:r>
          </a:p>
        </p:txBody>
      </p:sp>
    </p:spTree>
    <p:extLst>
      <p:ext uri="{BB962C8B-B14F-4D97-AF65-F5344CB8AC3E}">
        <p14:creationId xmlns:p14="http://schemas.microsoft.com/office/powerpoint/2010/main" val="42614024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 userDrawn="1">
          <p15:clr>
            <a:srgbClr val="5ACBF0"/>
          </p15:clr>
        </p15:guide>
        <p15:guide id="2" orient="horz" pos="905" userDrawn="1">
          <p15:clr>
            <a:srgbClr val="5ACBF0"/>
          </p15:clr>
        </p15:guide>
        <p15:guide id="4" orient="horz" pos="1272" userDrawn="1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326847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orient="horz" pos="1272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  <p15:guide id="5" orient="horz" pos="904" userDrawn="1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201898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 userDrawn="1">
          <p15:clr>
            <a:srgbClr val="5ACBF0"/>
          </p15:clr>
        </p15:guide>
        <p15:guide id="2" orient="horz" pos="1272" userDrawn="1">
          <p15:clr>
            <a:srgbClr val="5ACBF0"/>
          </p15:clr>
        </p15:guide>
        <p15:guide id="3" orient="horz" pos="904" userDrawn="1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94670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 userDrawn="1">
          <p15:clr>
            <a:srgbClr val="5ACBF0"/>
          </p15:clr>
        </p15:guide>
        <p15:guide id="2" orient="horz" pos="1276" userDrawn="1">
          <p15:clr>
            <a:srgbClr val="5ACBF0"/>
          </p15:clr>
        </p15:guide>
        <p15:guide id="3" orient="horz" pos="904" userDrawn="1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425780"/>
            <a:ext cx="5511800" cy="110799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8" name="MS logo gray - EMF" descr="Microsoft logo, gray text version">
            <a:extLst>
              <a:ext uri="{FF2B5EF4-FFF2-40B4-BE49-F238E27FC236}">
                <a16:creationId xmlns:a16="http://schemas.microsoft.com/office/drawing/2014/main" id="{51D11B78-31B1-4F76-BB10-2E94696627C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753D0E1-2E88-4825-A2D4-E566FC9C185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4013200" y="1238904"/>
            <a:ext cx="8432729" cy="575476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51FF314-DDCD-45D7-B7F0-2F1A86123014}"/>
              </a:ext>
            </a:extLst>
          </p:cNvPr>
          <p:cNvSpPr txBox="1"/>
          <p:nvPr userDrawn="1"/>
        </p:nvSpPr>
        <p:spPr>
          <a:xfrm>
            <a:off x="584200" y="6110770"/>
            <a:ext cx="224790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 dirty="0">
                <a:solidFill>
                  <a:srgbClr val="5C2D91"/>
                </a:solidFill>
                <a:latin typeface="+mn-lt"/>
                <a:cs typeface="Segoe UI Semilight" panose="020B0402040204020203" pitchFamily="34" charset="0"/>
              </a:rPr>
              <a:t>Visual Studio 2019 launch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D6B6FB0-051D-46F2-A647-CF503FB7244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70000"/>
          </a:blip>
          <a:srcRect l="12575" t="73146" r="27409"/>
          <a:stretch/>
        </p:blipFill>
        <p:spPr>
          <a:xfrm>
            <a:off x="7131051" y="-63500"/>
            <a:ext cx="5060950" cy="1545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4241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8933552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3" orient="horz" pos="900" userDrawn="1">
          <p15:clr>
            <a:srgbClr val="5ACBF0"/>
          </p15:clr>
        </p15:guide>
        <p15:guide id="4" orient="horz" pos="1276" userDrawn="1">
          <p15:clr>
            <a:srgbClr val="5ACBF0"/>
          </p15:clr>
        </p15:guide>
        <p15:guide id="5" orient="horz" pos="288" userDrawn="1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0798454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3858526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 userDrawn="1">
          <p15:clr>
            <a:srgbClr val="5ACBF0"/>
          </p15:clr>
        </p15:guide>
        <p15:guide id="29" orient="horz" pos="1271" userDrawn="1">
          <p15:clr>
            <a:srgbClr val="5ACBF0"/>
          </p15:clr>
        </p15:guide>
        <p15:guide id="30" orient="horz" pos="288" userDrawn="1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025650"/>
            <a:ext cx="4161981" cy="1107996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Title format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1"/>
            <a:ext cx="4162425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6178F5D2-7CA2-4202-8FD2-95D8F7A2E98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72866502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 userDrawn="1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 userDrawn="1">
          <p15:clr>
            <a:srgbClr val="C35EA4"/>
          </p15:clr>
        </p15:guide>
        <p15:guide id="11" pos="2993">
          <p15:clr>
            <a:srgbClr val="5ACBF0"/>
          </p15:clr>
        </p15:guide>
        <p15:guide id="12" pos="3543" userDrawn="1">
          <p15:clr>
            <a:srgbClr val="A4A3A4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025" y="2875002"/>
            <a:ext cx="4161981" cy="1107996"/>
          </a:xfrm>
        </p:spPr>
        <p:txBody>
          <a:bodyPr wrap="square" rIns="0" anchor="ctr" anchorCtr="0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Title  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3956AAB8-C2DF-40F3-A72B-0FA6F47702E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68922939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 userDrawn="1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pos="2991">
          <p15:clr>
            <a:srgbClr val="5ACBF0"/>
          </p15:clr>
        </p15:guide>
        <p15:guide id="7" pos="3728" userDrawn="1">
          <p15:clr>
            <a:srgbClr val="C35EA4"/>
          </p15:clr>
        </p15:guide>
        <p15:guide id="8" pos="3544" userDrawn="1">
          <p15:clr>
            <a:srgbClr val="A4A3A4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4160520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smaller text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18102CFD-D7DD-461F-B675-FAE01404E55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42951245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1877">
          <p15:clr>
            <a:srgbClr val="5ACBF0"/>
          </p15:clr>
        </p15:guide>
        <p15:guide id="4" pos="3731" userDrawn="1">
          <p15:clr>
            <a:srgbClr val="C35EA4"/>
          </p15:clr>
        </p15:guide>
        <p15:guide id="5" pos="2993">
          <p15:clr>
            <a:srgbClr val="5ACBF0"/>
          </p15:clr>
        </p15:guide>
        <p15:guide id="6" pos="3547" userDrawn="1">
          <p15:clr>
            <a:srgbClr val="A4A3A4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4" name="Picture 3" descr="A picture containing object&#10;&#10;Description automatically generated">
            <a:extLst>
              <a:ext uri="{FF2B5EF4-FFF2-40B4-BE49-F238E27FC236}">
                <a16:creationId xmlns:a16="http://schemas.microsoft.com/office/drawing/2014/main" id="{54920234-9C55-43BF-8FBB-243C61CF9BF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629505" y="1694296"/>
            <a:ext cx="4979883" cy="5181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4055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B8E4B8-DDAB-4200-9EE3-2BD9BE2DFA5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212526" y="1043610"/>
            <a:ext cx="8432729" cy="5814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1484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54B7AB-398B-4A7F-855A-8DC52778F1F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212526" y="1043610"/>
            <a:ext cx="8432729" cy="5814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299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 userDrawn="1">
          <p15:clr>
            <a:srgbClr val="5ACBF0"/>
          </p15:clr>
        </p15:guide>
        <p15:guide id="3" orient="horz" pos="1910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9" name="Picture 8" descr="A picture containing object&#10;&#10;Description automatically generated">
            <a:extLst>
              <a:ext uri="{FF2B5EF4-FFF2-40B4-BE49-F238E27FC236}">
                <a16:creationId xmlns:a16="http://schemas.microsoft.com/office/drawing/2014/main" id="{A460CCCF-4A8F-4C25-A420-E690A10C87E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629505" y="1694296"/>
            <a:ext cx="4979883" cy="5181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602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6135" userDrawn="1">
          <p15:clr>
            <a:srgbClr val="5ACBF0"/>
          </p15:clr>
        </p15:guide>
        <p15:guide id="3" orient="horz" pos="1910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Walkin 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425780"/>
            <a:ext cx="5511800" cy="110799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8" name="MS logo gray - EMF" descr="Microsoft logo, gray text version">
            <a:extLst>
              <a:ext uri="{FF2B5EF4-FFF2-40B4-BE49-F238E27FC236}">
                <a16:creationId xmlns:a16="http://schemas.microsoft.com/office/drawing/2014/main" id="{51D11B78-31B1-4F76-BB10-2E94696627C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753D0E1-2E88-4825-A2D4-E566FC9C185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13200" y="1238904"/>
            <a:ext cx="8432729" cy="575476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51FF314-DDCD-45D7-B7F0-2F1A86123014}"/>
              </a:ext>
            </a:extLst>
          </p:cNvPr>
          <p:cNvSpPr txBox="1"/>
          <p:nvPr userDrawn="1"/>
        </p:nvSpPr>
        <p:spPr>
          <a:xfrm>
            <a:off x="584200" y="6110770"/>
            <a:ext cx="224790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 dirty="0">
                <a:solidFill>
                  <a:srgbClr val="5C2D91"/>
                </a:solidFill>
                <a:latin typeface="+mn-lt"/>
                <a:cs typeface="Segoe UI Semilight" panose="020B0402040204020203" pitchFamily="34" charset="0"/>
              </a:rPr>
              <a:t>Visual Studio 2019 launch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D6B6FB0-051D-46F2-A647-CF503FB7244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/>
          </a:blip>
          <a:srcRect l="12575" t="73146" r="27409"/>
          <a:stretch/>
        </p:blipFill>
        <p:spPr>
          <a:xfrm>
            <a:off x="7131051" y="-63500"/>
            <a:ext cx="5060950" cy="1545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0193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257504-D4F0-45F1-97EC-EFD0456CFE3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212526" y="1043610"/>
            <a:ext cx="8432729" cy="5814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5108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 userDrawn="1">
          <p15:clr>
            <a:srgbClr val="5ACBF0"/>
          </p15:clr>
        </p15:guide>
        <p15:guide id="3" orient="horz" pos="1914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3B5D3D-A747-4BB9-A48C-15080DF0F81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212526" y="1043610"/>
            <a:ext cx="8432729" cy="5814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3582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6127" userDrawn="1">
          <p15:clr>
            <a:srgbClr val="5ACBF0"/>
          </p15:clr>
        </p15:guide>
        <p15:guide id="3" orient="horz" pos="1911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155672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 userDrawn="1">
          <p15:clr>
            <a:srgbClr val="5ACBF0"/>
          </p15:clr>
        </p15:guide>
        <p15:guide id="2" orient="horz" pos="904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56753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904" userDrawn="1">
          <p15:clr>
            <a:srgbClr val="5ACBF0"/>
          </p15:clr>
        </p15:guide>
        <p15:guide id="2" orient="horz" pos="1272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305879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 userDrawn="1">
          <p15:clr>
            <a:srgbClr val="5ACBF0"/>
          </p15:clr>
        </p15:guide>
        <p15:guide id="2" orient="horz" pos="905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losing logo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6EB48F5B-FA46-418B-8BEE-9F0C23C84A5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8519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losing logo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6EB48F5B-FA46-418B-8BEE-9F0C23C84A5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8319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904" userDrawn="1">
          <p15:clr>
            <a:srgbClr val="5ACBF0"/>
          </p15:clr>
        </p15:guide>
        <p15:guide id="2" orient="horz" pos="288" userDrawn="1">
          <p15:clr>
            <a:srgbClr val="5ACBF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Purp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95DFAE61-01F8-4FDA-AD83-AEB7CFE0EAA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84787" y="5922334"/>
            <a:ext cx="841951" cy="899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1347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S logo white - EMF" descr="Microsoft logo white text version">
            <a:extLst>
              <a:ext uri="{FF2B5EF4-FFF2-40B4-BE49-F238E27FC236}">
                <a16:creationId xmlns:a16="http://schemas.microsoft.com/office/drawing/2014/main" id="{7033D55B-F61A-48E5-891C-F971584B96C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A72FC08-101E-FD45-98D4-BA5238BA2D0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693233" y="0"/>
            <a:ext cx="9946298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2B7EB77-ADDA-40AC-A631-33EAADA9DEB7}"/>
              </a:ext>
            </a:extLst>
          </p:cNvPr>
          <p:cNvSpPr txBox="1"/>
          <p:nvPr userDrawn="1"/>
        </p:nvSpPr>
        <p:spPr>
          <a:xfrm>
            <a:off x="584200" y="6106490"/>
            <a:ext cx="2125146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 dirty="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rPr>
              <a:t>Visual Studio 2019 launch</a:t>
            </a:r>
          </a:p>
        </p:txBody>
      </p:sp>
    </p:spTree>
    <p:extLst>
      <p:ext uri="{BB962C8B-B14F-4D97-AF65-F5344CB8AC3E}">
        <p14:creationId xmlns:p14="http://schemas.microsoft.com/office/powerpoint/2010/main" val="42329766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mall title - half page (dark)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83913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Announcem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auto">
          <a:xfrm>
            <a:off x="1624135" y="0"/>
            <a:ext cx="8943730" cy="6858000"/>
          </a:xfrm>
          <a:prstGeom prst="rect">
            <a:avLst/>
          </a:prstGeom>
          <a:solidFill>
            <a:schemeClr val="accent1">
              <a:alpha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BB4BD62E-DE50-443B-986C-2AABE50DB8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141958B7-CE9C-4B67-A849-E0B8FF21C0C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284787" y="5922334"/>
            <a:ext cx="841951" cy="899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3168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in 3"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425780"/>
            <a:ext cx="5511800" cy="110799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6" name="MS logo white - EMF" descr="Microsoft logo white text version">
            <a:extLst>
              <a:ext uri="{FF2B5EF4-FFF2-40B4-BE49-F238E27FC236}">
                <a16:creationId xmlns:a16="http://schemas.microsoft.com/office/drawing/2014/main" id="{FA1FB81A-230B-4B5F-94D8-5F0D77A4703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38A163C-6938-402F-928F-D9DB9DE804AF}"/>
              </a:ext>
            </a:extLst>
          </p:cNvPr>
          <p:cNvSpPr txBox="1"/>
          <p:nvPr userDrawn="1"/>
        </p:nvSpPr>
        <p:spPr>
          <a:xfrm>
            <a:off x="584200" y="6106490"/>
            <a:ext cx="2125146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 dirty="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rPr>
              <a:t>Visual Studio 2019 launch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057B752-6712-424F-9CFE-039F113F706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2500" t="73146" r="27485"/>
          <a:stretch/>
        </p:blipFill>
        <p:spPr>
          <a:xfrm>
            <a:off x="7131050" y="-63500"/>
            <a:ext cx="5060950" cy="15453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353F554-8FB8-44E8-B567-F6A15DF461E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013201" y="1238904"/>
            <a:ext cx="8432727" cy="5754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7035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3"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425780"/>
            <a:ext cx="5511800" cy="110799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6" name="MS logo white - EMF" descr="Microsoft logo white text version">
            <a:extLst>
              <a:ext uri="{FF2B5EF4-FFF2-40B4-BE49-F238E27FC236}">
                <a16:creationId xmlns:a16="http://schemas.microsoft.com/office/drawing/2014/main" id="{FA1FB81A-230B-4B5F-94D8-5F0D77A4703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89F6D72-A1FE-46E7-93FD-58185AF55F2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180635" y="1043610"/>
            <a:ext cx="8496512" cy="58143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694C529-745E-4B24-9F03-CF2DC7B48E9D}"/>
              </a:ext>
            </a:extLst>
          </p:cNvPr>
          <p:cNvSpPr txBox="1"/>
          <p:nvPr userDrawn="1"/>
        </p:nvSpPr>
        <p:spPr>
          <a:xfrm>
            <a:off x="584200" y="6106490"/>
            <a:ext cx="2125146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 dirty="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rPr>
              <a:t>Visual Studio 2019 launch</a:t>
            </a:r>
          </a:p>
        </p:txBody>
      </p:sp>
    </p:spTree>
    <p:extLst>
      <p:ext uri="{BB962C8B-B14F-4D97-AF65-F5344CB8AC3E}">
        <p14:creationId xmlns:p14="http://schemas.microsoft.com/office/powerpoint/2010/main" val="14016477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quare photo"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Event name or presentation title 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4" name="Picture 3" descr="A picture containing person, indoor&#10;&#10;Description automatically generated">
            <a:extLst>
              <a:ext uri="{FF2B5EF4-FFF2-40B4-BE49-F238E27FC236}">
                <a16:creationId xmlns:a16="http://schemas.microsoft.com/office/drawing/2014/main" id="{9FBFC78E-B822-4815-BCC6-5ED8DB4F05B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7265" r="15957"/>
          <a:stretch/>
        </p:blipFill>
        <p:spPr>
          <a:xfrm>
            <a:off x="5326063" y="0"/>
            <a:ext cx="6865937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AC582E6-7B3B-4A9A-8B8E-69F14676ECA2}"/>
              </a:ext>
            </a:extLst>
          </p:cNvPr>
          <p:cNvSpPr txBox="1"/>
          <p:nvPr userDrawn="1"/>
        </p:nvSpPr>
        <p:spPr>
          <a:xfrm>
            <a:off x="584200" y="6106490"/>
            <a:ext cx="2125146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 dirty="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rPr>
              <a:t>Visual Studio 2019 launch</a:t>
            </a:r>
          </a:p>
        </p:txBody>
      </p:sp>
    </p:spTree>
    <p:extLst>
      <p:ext uri="{BB962C8B-B14F-4D97-AF65-F5344CB8AC3E}">
        <p14:creationId xmlns:p14="http://schemas.microsoft.com/office/powerpoint/2010/main" val="3567355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quare photo"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6" name="Picture 5" descr="A person standing in front of a television&#10;&#10;Description automatically generated">
            <a:extLst>
              <a:ext uri="{FF2B5EF4-FFF2-40B4-BE49-F238E27FC236}">
                <a16:creationId xmlns:a16="http://schemas.microsoft.com/office/drawing/2014/main" id="{B0888E68-482F-4D77-A665-3E01FCCE862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5113" r="18110"/>
          <a:stretch/>
        </p:blipFill>
        <p:spPr>
          <a:xfrm>
            <a:off x="5326063" y="1"/>
            <a:ext cx="6865938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E75DD16-3F07-497C-BBBD-EA460C320CE1}"/>
              </a:ext>
            </a:extLst>
          </p:cNvPr>
          <p:cNvSpPr txBox="1"/>
          <p:nvPr userDrawn="1"/>
        </p:nvSpPr>
        <p:spPr>
          <a:xfrm>
            <a:off x="584200" y="6106490"/>
            <a:ext cx="2125146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 dirty="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rPr>
              <a:t>Visual Studio 2019 launch</a:t>
            </a:r>
          </a:p>
        </p:txBody>
      </p:sp>
    </p:spTree>
    <p:extLst>
      <p:ext uri="{BB962C8B-B14F-4D97-AF65-F5344CB8AC3E}">
        <p14:creationId xmlns:p14="http://schemas.microsoft.com/office/powerpoint/2010/main" val="31866348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quare photo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9" name="Picture 8" descr="A picture containing person, indoor&#10;&#10;Description automatically generated">
            <a:extLst>
              <a:ext uri="{FF2B5EF4-FFF2-40B4-BE49-F238E27FC236}">
                <a16:creationId xmlns:a16="http://schemas.microsoft.com/office/drawing/2014/main" id="{F2BF6DEB-38CB-4EA5-BE69-0D56C17CDC1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7265" r="15957"/>
          <a:stretch/>
        </p:blipFill>
        <p:spPr>
          <a:xfrm>
            <a:off x="5326063" y="0"/>
            <a:ext cx="6865937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D39B642-A01F-4E74-A152-9627779FF545}"/>
              </a:ext>
            </a:extLst>
          </p:cNvPr>
          <p:cNvSpPr txBox="1"/>
          <p:nvPr userDrawn="1"/>
        </p:nvSpPr>
        <p:spPr>
          <a:xfrm>
            <a:off x="584200" y="6110770"/>
            <a:ext cx="224790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 dirty="0">
                <a:solidFill>
                  <a:srgbClr val="5C2D91"/>
                </a:solidFill>
                <a:latin typeface="+mn-lt"/>
                <a:cs typeface="Segoe UI Semilight" panose="020B0402040204020203" pitchFamily="34" charset="0"/>
              </a:rPr>
              <a:t>Visual Studio 2019 launch</a:t>
            </a:r>
          </a:p>
        </p:txBody>
      </p:sp>
    </p:spTree>
    <p:extLst>
      <p:ext uri="{BB962C8B-B14F-4D97-AF65-F5344CB8AC3E}">
        <p14:creationId xmlns:p14="http://schemas.microsoft.com/office/powerpoint/2010/main" val="6879029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quare photo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8" name="Picture 7" descr="A person standing in front of a television&#10;&#10;Description automatically generated">
            <a:extLst>
              <a:ext uri="{FF2B5EF4-FFF2-40B4-BE49-F238E27FC236}">
                <a16:creationId xmlns:a16="http://schemas.microsoft.com/office/drawing/2014/main" id="{DFE27BE0-7945-403A-8126-82BC9F4341F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5113" r="18110"/>
          <a:stretch/>
        </p:blipFill>
        <p:spPr>
          <a:xfrm>
            <a:off x="5326063" y="1"/>
            <a:ext cx="6865938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83EE3F4-CDD5-4D6F-A288-277C900B3C0F}"/>
              </a:ext>
            </a:extLst>
          </p:cNvPr>
          <p:cNvSpPr txBox="1"/>
          <p:nvPr userDrawn="1"/>
        </p:nvSpPr>
        <p:spPr>
          <a:xfrm>
            <a:off x="584200" y="6110770"/>
            <a:ext cx="224790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 dirty="0">
                <a:solidFill>
                  <a:srgbClr val="5C2D91"/>
                </a:solidFill>
                <a:latin typeface="+mn-lt"/>
                <a:cs typeface="Segoe UI Semilight" panose="020B0402040204020203" pitchFamily="34" charset="0"/>
              </a:rPr>
              <a:t>Visual Studio 2019 launch</a:t>
            </a:r>
          </a:p>
        </p:txBody>
      </p:sp>
    </p:spTree>
    <p:extLst>
      <p:ext uri="{BB962C8B-B14F-4D97-AF65-F5344CB8AC3E}">
        <p14:creationId xmlns:p14="http://schemas.microsoft.com/office/powerpoint/2010/main" val="37640528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8" name="MS logo gray - EMF" descr="Microsoft logo, gray text version">
            <a:extLst>
              <a:ext uri="{FF2B5EF4-FFF2-40B4-BE49-F238E27FC236}">
                <a16:creationId xmlns:a16="http://schemas.microsoft.com/office/drawing/2014/main" id="{66AA254B-377B-433F-8002-0E2FE6473AC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FAAC1CF-1557-4BC0-9B01-188F44C765B6}"/>
              </a:ext>
            </a:extLst>
          </p:cNvPr>
          <p:cNvSpPr txBox="1"/>
          <p:nvPr userDrawn="1"/>
        </p:nvSpPr>
        <p:spPr>
          <a:xfrm>
            <a:off x="584200" y="6110770"/>
            <a:ext cx="224790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 dirty="0">
                <a:solidFill>
                  <a:srgbClr val="5C2D91"/>
                </a:solidFill>
                <a:latin typeface="+mn-lt"/>
                <a:cs typeface="Segoe UI Semilight" panose="020B0402040204020203" pitchFamily="34" charset="0"/>
              </a:rPr>
              <a:t>Visual Studio 2019 launch</a:t>
            </a:r>
          </a:p>
        </p:txBody>
      </p:sp>
    </p:spTree>
    <p:extLst>
      <p:ext uri="{BB962C8B-B14F-4D97-AF65-F5344CB8AC3E}">
        <p14:creationId xmlns:p14="http://schemas.microsoft.com/office/powerpoint/2010/main" val="2411737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6" name="MS logo white - EMF" descr="Microsoft logo white text version">
            <a:extLst>
              <a:ext uri="{FF2B5EF4-FFF2-40B4-BE49-F238E27FC236}">
                <a16:creationId xmlns:a16="http://schemas.microsoft.com/office/drawing/2014/main" id="{6CAE47EF-E2BB-4144-A019-3C805D27E3D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8442999-E509-4B76-A98B-D7D7AB9716D6}"/>
              </a:ext>
            </a:extLst>
          </p:cNvPr>
          <p:cNvSpPr txBox="1"/>
          <p:nvPr userDrawn="1"/>
        </p:nvSpPr>
        <p:spPr>
          <a:xfrm>
            <a:off x="584200" y="6106490"/>
            <a:ext cx="2125146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 dirty="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rPr>
              <a:t>Visual Studio 2019 launch</a:t>
            </a:r>
          </a:p>
        </p:txBody>
      </p:sp>
    </p:spTree>
    <p:extLst>
      <p:ext uri="{BB962C8B-B14F-4D97-AF65-F5344CB8AC3E}">
        <p14:creationId xmlns:p14="http://schemas.microsoft.com/office/powerpoint/2010/main" val="1686836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9909A9F9-3DB4-46DC-8390-B565E2830B33}"/>
              </a:ext>
            </a:extLst>
          </p:cNvPr>
          <p:cNvSpPr/>
          <p:nvPr userDrawn="1"/>
        </p:nvSpPr>
        <p:spPr bwMode="auto">
          <a:xfrm>
            <a:off x="10124440" y="5735320"/>
            <a:ext cx="1539240" cy="599439"/>
          </a:xfrm>
          <a:custGeom>
            <a:avLst/>
            <a:gdLst>
              <a:gd name="connsiteX0" fmla="*/ 1280160 w 1539240"/>
              <a:gd name="connsiteY0" fmla="*/ 228600 h 604520"/>
              <a:gd name="connsiteX1" fmla="*/ 1280160 w 1539240"/>
              <a:gd name="connsiteY1" fmla="*/ 228600 h 604520"/>
              <a:gd name="connsiteX2" fmla="*/ 1422400 w 1539240"/>
              <a:gd name="connsiteY2" fmla="*/ 238760 h 604520"/>
              <a:gd name="connsiteX3" fmla="*/ 1452880 w 1539240"/>
              <a:gd name="connsiteY3" fmla="*/ 248920 h 604520"/>
              <a:gd name="connsiteX4" fmla="*/ 1483360 w 1539240"/>
              <a:gd name="connsiteY4" fmla="*/ 269240 h 604520"/>
              <a:gd name="connsiteX5" fmla="*/ 1493520 w 1539240"/>
              <a:gd name="connsiteY5" fmla="*/ 284480 h 604520"/>
              <a:gd name="connsiteX6" fmla="*/ 1508760 w 1539240"/>
              <a:gd name="connsiteY6" fmla="*/ 294640 h 604520"/>
              <a:gd name="connsiteX7" fmla="*/ 1529080 w 1539240"/>
              <a:gd name="connsiteY7" fmla="*/ 325120 h 604520"/>
              <a:gd name="connsiteX8" fmla="*/ 1539240 w 1539240"/>
              <a:gd name="connsiteY8" fmla="*/ 340360 h 604520"/>
              <a:gd name="connsiteX9" fmla="*/ 1534160 w 1539240"/>
              <a:gd name="connsiteY9" fmla="*/ 426720 h 604520"/>
              <a:gd name="connsiteX10" fmla="*/ 1513840 w 1539240"/>
              <a:gd name="connsiteY10" fmla="*/ 508000 h 604520"/>
              <a:gd name="connsiteX11" fmla="*/ 1508760 w 1539240"/>
              <a:gd name="connsiteY11" fmla="*/ 523240 h 604520"/>
              <a:gd name="connsiteX12" fmla="*/ 1493520 w 1539240"/>
              <a:gd name="connsiteY12" fmla="*/ 538480 h 604520"/>
              <a:gd name="connsiteX13" fmla="*/ 1447800 w 1539240"/>
              <a:gd name="connsiteY13" fmla="*/ 553720 h 604520"/>
              <a:gd name="connsiteX14" fmla="*/ 1432560 w 1539240"/>
              <a:gd name="connsiteY14" fmla="*/ 558800 h 604520"/>
              <a:gd name="connsiteX15" fmla="*/ 1417320 w 1539240"/>
              <a:gd name="connsiteY15" fmla="*/ 563880 h 604520"/>
              <a:gd name="connsiteX16" fmla="*/ 1203960 w 1539240"/>
              <a:gd name="connsiteY16" fmla="*/ 574040 h 604520"/>
              <a:gd name="connsiteX17" fmla="*/ 497840 w 1539240"/>
              <a:gd name="connsiteY17" fmla="*/ 579120 h 604520"/>
              <a:gd name="connsiteX18" fmla="*/ 447040 w 1539240"/>
              <a:gd name="connsiteY18" fmla="*/ 589280 h 604520"/>
              <a:gd name="connsiteX19" fmla="*/ 421640 w 1539240"/>
              <a:gd name="connsiteY19" fmla="*/ 594360 h 604520"/>
              <a:gd name="connsiteX20" fmla="*/ 406400 w 1539240"/>
              <a:gd name="connsiteY20" fmla="*/ 599440 h 604520"/>
              <a:gd name="connsiteX21" fmla="*/ 381000 w 1539240"/>
              <a:gd name="connsiteY21" fmla="*/ 604520 h 604520"/>
              <a:gd name="connsiteX22" fmla="*/ 223520 w 1539240"/>
              <a:gd name="connsiteY22" fmla="*/ 599440 h 604520"/>
              <a:gd name="connsiteX23" fmla="*/ 157480 w 1539240"/>
              <a:gd name="connsiteY23" fmla="*/ 589280 h 604520"/>
              <a:gd name="connsiteX24" fmla="*/ 116840 w 1539240"/>
              <a:gd name="connsiteY24" fmla="*/ 579120 h 604520"/>
              <a:gd name="connsiteX25" fmla="*/ 96520 w 1539240"/>
              <a:gd name="connsiteY25" fmla="*/ 574040 h 604520"/>
              <a:gd name="connsiteX26" fmla="*/ 66040 w 1539240"/>
              <a:gd name="connsiteY26" fmla="*/ 563880 h 604520"/>
              <a:gd name="connsiteX27" fmla="*/ 50800 w 1539240"/>
              <a:gd name="connsiteY27" fmla="*/ 558800 h 604520"/>
              <a:gd name="connsiteX28" fmla="*/ 40640 w 1539240"/>
              <a:gd name="connsiteY28" fmla="*/ 543560 h 604520"/>
              <a:gd name="connsiteX29" fmla="*/ 35560 w 1539240"/>
              <a:gd name="connsiteY29" fmla="*/ 528320 h 604520"/>
              <a:gd name="connsiteX30" fmla="*/ 30480 w 1539240"/>
              <a:gd name="connsiteY30" fmla="*/ 370840 h 604520"/>
              <a:gd name="connsiteX31" fmla="*/ 25400 w 1539240"/>
              <a:gd name="connsiteY31" fmla="*/ 340360 h 604520"/>
              <a:gd name="connsiteX32" fmla="*/ 20320 w 1539240"/>
              <a:gd name="connsiteY32" fmla="*/ 304800 h 604520"/>
              <a:gd name="connsiteX33" fmla="*/ 10160 w 1539240"/>
              <a:gd name="connsiteY33" fmla="*/ 233680 h 604520"/>
              <a:gd name="connsiteX34" fmla="*/ 0 w 1539240"/>
              <a:gd name="connsiteY34" fmla="*/ 182880 h 604520"/>
              <a:gd name="connsiteX35" fmla="*/ 5080 w 1539240"/>
              <a:gd name="connsiteY35" fmla="*/ 121920 h 604520"/>
              <a:gd name="connsiteX36" fmla="*/ 20320 w 1539240"/>
              <a:gd name="connsiteY36" fmla="*/ 111760 h 604520"/>
              <a:gd name="connsiteX37" fmla="*/ 71120 w 1539240"/>
              <a:gd name="connsiteY37" fmla="*/ 91440 h 604520"/>
              <a:gd name="connsiteX38" fmla="*/ 91440 w 1539240"/>
              <a:gd name="connsiteY38" fmla="*/ 86360 h 604520"/>
              <a:gd name="connsiteX39" fmla="*/ 121920 w 1539240"/>
              <a:gd name="connsiteY39" fmla="*/ 81280 h 604520"/>
              <a:gd name="connsiteX40" fmla="*/ 172720 w 1539240"/>
              <a:gd name="connsiteY40" fmla="*/ 60960 h 604520"/>
              <a:gd name="connsiteX41" fmla="*/ 223520 w 1539240"/>
              <a:gd name="connsiteY41" fmla="*/ 40640 h 604520"/>
              <a:gd name="connsiteX42" fmla="*/ 248920 w 1539240"/>
              <a:gd name="connsiteY42" fmla="*/ 30480 h 604520"/>
              <a:gd name="connsiteX43" fmla="*/ 264160 w 1539240"/>
              <a:gd name="connsiteY43" fmla="*/ 20320 h 604520"/>
              <a:gd name="connsiteX44" fmla="*/ 289560 w 1539240"/>
              <a:gd name="connsiteY44" fmla="*/ 15240 h 604520"/>
              <a:gd name="connsiteX45" fmla="*/ 314960 w 1539240"/>
              <a:gd name="connsiteY45" fmla="*/ 5080 h 604520"/>
              <a:gd name="connsiteX46" fmla="*/ 330200 w 1539240"/>
              <a:gd name="connsiteY46" fmla="*/ 0 h 604520"/>
              <a:gd name="connsiteX47" fmla="*/ 431800 w 1539240"/>
              <a:gd name="connsiteY47" fmla="*/ 10160 h 604520"/>
              <a:gd name="connsiteX48" fmla="*/ 447040 w 1539240"/>
              <a:gd name="connsiteY48" fmla="*/ 15240 h 604520"/>
              <a:gd name="connsiteX49" fmla="*/ 467360 w 1539240"/>
              <a:gd name="connsiteY49" fmla="*/ 20320 h 604520"/>
              <a:gd name="connsiteX50" fmla="*/ 518160 w 1539240"/>
              <a:gd name="connsiteY50" fmla="*/ 35560 h 604520"/>
              <a:gd name="connsiteX51" fmla="*/ 533400 w 1539240"/>
              <a:gd name="connsiteY51" fmla="*/ 45720 h 604520"/>
              <a:gd name="connsiteX52" fmla="*/ 548640 w 1539240"/>
              <a:gd name="connsiteY52" fmla="*/ 50800 h 604520"/>
              <a:gd name="connsiteX53" fmla="*/ 574040 w 1539240"/>
              <a:gd name="connsiteY53" fmla="*/ 60960 h 604520"/>
              <a:gd name="connsiteX54" fmla="*/ 614680 w 1539240"/>
              <a:gd name="connsiteY54" fmla="*/ 71120 h 604520"/>
              <a:gd name="connsiteX55" fmla="*/ 665480 w 1539240"/>
              <a:gd name="connsiteY55" fmla="*/ 91440 h 604520"/>
              <a:gd name="connsiteX56" fmla="*/ 690880 w 1539240"/>
              <a:gd name="connsiteY56" fmla="*/ 96520 h 604520"/>
              <a:gd name="connsiteX57" fmla="*/ 716280 w 1539240"/>
              <a:gd name="connsiteY57" fmla="*/ 106680 h 604520"/>
              <a:gd name="connsiteX58" fmla="*/ 736600 w 1539240"/>
              <a:gd name="connsiteY58" fmla="*/ 111760 h 604520"/>
              <a:gd name="connsiteX59" fmla="*/ 756920 w 1539240"/>
              <a:gd name="connsiteY59" fmla="*/ 121920 h 604520"/>
              <a:gd name="connsiteX60" fmla="*/ 782320 w 1539240"/>
              <a:gd name="connsiteY60" fmla="*/ 127000 h 604520"/>
              <a:gd name="connsiteX61" fmla="*/ 802640 w 1539240"/>
              <a:gd name="connsiteY61" fmla="*/ 132080 h 604520"/>
              <a:gd name="connsiteX62" fmla="*/ 858520 w 1539240"/>
              <a:gd name="connsiteY62" fmla="*/ 142240 h 604520"/>
              <a:gd name="connsiteX63" fmla="*/ 944880 w 1539240"/>
              <a:gd name="connsiteY63" fmla="*/ 157480 h 604520"/>
              <a:gd name="connsiteX64" fmla="*/ 990600 w 1539240"/>
              <a:gd name="connsiteY64" fmla="*/ 162560 h 604520"/>
              <a:gd name="connsiteX65" fmla="*/ 1046480 w 1539240"/>
              <a:gd name="connsiteY65" fmla="*/ 172720 h 604520"/>
              <a:gd name="connsiteX66" fmla="*/ 1061720 w 1539240"/>
              <a:gd name="connsiteY66" fmla="*/ 177800 h 604520"/>
              <a:gd name="connsiteX67" fmla="*/ 1112520 w 1539240"/>
              <a:gd name="connsiteY67" fmla="*/ 187960 h 604520"/>
              <a:gd name="connsiteX68" fmla="*/ 1137920 w 1539240"/>
              <a:gd name="connsiteY68" fmla="*/ 193040 h 604520"/>
              <a:gd name="connsiteX69" fmla="*/ 1168400 w 1539240"/>
              <a:gd name="connsiteY69" fmla="*/ 198120 h 604520"/>
              <a:gd name="connsiteX70" fmla="*/ 1188720 w 1539240"/>
              <a:gd name="connsiteY70" fmla="*/ 203200 h 604520"/>
              <a:gd name="connsiteX71" fmla="*/ 1244600 w 1539240"/>
              <a:gd name="connsiteY71" fmla="*/ 208280 h 604520"/>
              <a:gd name="connsiteX72" fmla="*/ 1280160 w 1539240"/>
              <a:gd name="connsiteY72" fmla="*/ 213360 h 604520"/>
              <a:gd name="connsiteX73" fmla="*/ 1310640 w 1539240"/>
              <a:gd name="connsiteY73" fmla="*/ 218440 h 604520"/>
              <a:gd name="connsiteX74" fmla="*/ 1330960 w 1539240"/>
              <a:gd name="connsiteY74" fmla="*/ 218440 h 604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</a:cxnLst>
            <a:rect l="l" t="t" r="r" b="b"/>
            <a:pathLst>
              <a:path w="1539240" h="604520">
                <a:moveTo>
                  <a:pt x="1280160" y="228600"/>
                </a:moveTo>
                <a:lnTo>
                  <a:pt x="1280160" y="228600"/>
                </a:lnTo>
                <a:cubicBezTo>
                  <a:pt x="1297755" y="229438"/>
                  <a:pt x="1385583" y="230264"/>
                  <a:pt x="1422400" y="238760"/>
                </a:cubicBezTo>
                <a:cubicBezTo>
                  <a:pt x="1432835" y="241168"/>
                  <a:pt x="1443969" y="242979"/>
                  <a:pt x="1452880" y="248920"/>
                </a:cubicBezTo>
                <a:lnTo>
                  <a:pt x="1483360" y="269240"/>
                </a:lnTo>
                <a:cubicBezTo>
                  <a:pt x="1486747" y="274320"/>
                  <a:pt x="1489203" y="280163"/>
                  <a:pt x="1493520" y="284480"/>
                </a:cubicBezTo>
                <a:cubicBezTo>
                  <a:pt x="1497837" y="288797"/>
                  <a:pt x="1504740" y="290045"/>
                  <a:pt x="1508760" y="294640"/>
                </a:cubicBezTo>
                <a:cubicBezTo>
                  <a:pt x="1516801" y="303830"/>
                  <a:pt x="1522307" y="314960"/>
                  <a:pt x="1529080" y="325120"/>
                </a:cubicBezTo>
                <a:lnTo>
                  <a:pt x="1539240" y="340360"/>
                </a:lnTo>
                <a:cubicBezTo>
                  <a:pt x="1537547" y="369147"/>
                  <a:pt x="1537344" y="398060"/>
                  <a:pt x="1534160" y="426720"/>
                </a:cubicBezTo>
                <a:cubicBezTo>
                  <a:pt x="1530073" y="463501"/>
                  <a:pt x="1524392" y="476345"/>
                  <a:pt x="1513840" y="508000"/>
                </a:cubicBezTo>
                <a:cubicBezTo>
                  <a:pt x="1512147" y="513080"/>
                  <a:pt x="1512546" y="519454"/>
                  <a:pt x="1508760" y="523240"/>
                </a:cubicBezTo>
                <a:cubicBezTo>
                  <a:pt x="1503680" y="528320"/>
                  <a:pt x="1499800" y="534991"/>
                  <a:pt x="1493520" y="538480"/>
                </a:cubicBezTo>
                <a:lnTo>
                  <a:pt x="1447800" y="553720"/>
                </a:lnTo>
                <a:lnTo>
                  <a:pt x="1432560" y="558800"/>
                </a:lnTo>
                <a:cubicBezTo>
                  <a:pt x="1427480" y="560493"/>
                  <a:pt x="1422602" y="563000"/>
                  <a:pt x="1417320" y="563880"/>
                </a:cubicBezTo>
                <a:cubicBezTo>
                  <a:pt x="1330122" y="578413"/>
                  <a:pt x="1376791" y="572065"/>
                  <a:pt x="1203960" y="574040"/>
                </a:cubicBezTo>
                <a:lnTo>
                  <a:pt x="497840" y="579120"/>
                </a:lnTo>
                <a:cubicBezTo>
                  <a:pt x="438113" y="589074"/>
                  <a:pt x="492509" y="579176"/>
                  <a:pt x="447040" y="589280"/>
                </a:cubicBezTo>
                <a:cubicBezTo>
                  <a:pt x="438611" y="591153"/>
                  <a:pt x="430017" y="592266"/>
                  <a:pt x="421640" y="594360"/>
                </a:cubicBezTo>
                <a:cubicBezTo>
                  <a:pt x="416445" y="595659"/>
                  <a:pt x="411595" y="598141"/>
                  <a:pt x="406400" y="599440"/>
                </a:cubicBezTo>
                <a:cubicBezTo>
                  <a:pt x="398023" y="601534"/>
                  <a:pt x="389467" y="602827"/>
                  <a:pt x="381000" y="604520"/>
                </a:cubicBezTo>
                <a:cubicBezTo>
                  <a:pt x="328507" y="602827"/>
                  <a:pt x="275968" y="602200"/>
                  <a:pt x="223520" y="599440"/>
                </a:cubicBezTo>
                <a:cubicBezTo>
                  <a:pt x="215486" y="599017"/>
                  <a:pt x="167320" y="591069"/>
                  <a:pt x="157480" y="589280"/>
                </a:cubicBezTo>
                <a:cubicBezTo>
                  <a:pt x="114876" y="581534"/>
                  <a:pt x="147684" y="587933"/>
                  <a:pt x="116840" y="579120"/>
                </a:cubicBezTo>
                <a:cubicBezTo>
                  <a:pt x="110127" y="577202"/>
                  <a:pt x="103207" y="576046"/>
                  <a:pt x="96520" y="574040"/>
                </a:cubicBezTo>
                <a:cubicBezTo>
                  <a:pt x="86262" y="570963"/>
                  <a:pt x="76200" y="567267"/>
                  <a:pt x="66040" y="563880"/>
                </a:cubicBezTo>
                <a:lnTo>
                  <a:pt x="50800" y="558800"/>
                </a:lnTo>
                <a:cubicBezTo>
                  <a:pt x="47413" y="553720"/>
                  <a:pt x="43370" y="549021"/>
                  <a:pt x="40640" y="543560"/>
                </a:cubicBezTo>
                <a:cubicBezTo>
                  <a:pt x="38245" y="538771"/>
                  <a:pt x="35874" y="533666"/>
                  <a:pt x="35560" y="528320"/>
                </a:cubicBezTo>
                <a:cubicBezTo>
                  <a:pt x="32476" y="475890"/>
                  <a:pt x="33315" y="423284"/>
                  <a:pt x="30480" y="370840"/>
                </a:cubicBezTo>
                <a:cubicBezTo>
                  <a:pt x="29924" y="360555"/>
                  <a:pt x="26966" y="350540"/>
                  <a:pt x="25400" y="340360"/>
                </a:cubicBezTo>
                <a:cubicBezTo>
                  <a:pt x="23579" y="328526"/>
                  <a:pt x="21902" y="316669"/>
                  <a:pt x="20320" y="304800"/>
                </a:cubicBezTo>
                <a:cubicBezTo>
                  <a:pt x="15482" y="268518"/>
                  <a:pt x="16338" y="266627"/>
                  <a:pt x="10160" y="233680"/>
                </a:cubicBezTo>
                <a:cubicBezTo>
                  <a:pt x="6978" y="216707"/>
                  <a:pt x="0" y="182880"/>
                  <a:pt x="0" y="182880"/>
                </a:cubicBezTo>
                <a:cubicBezTo>
                  <a:pt x="1693" y="162560"/>
                  <a:pt x="-522" y="141526"/>
                  <a:pt x="5080" y="121920"/>
                </a:cubicBezTo>
                <a:cubicBezTo>
                  <a:pt x="6757" y="116050"/>
                  <a:pt x="15019" y="114789"/>
                  <a:pt x="20320" y="111760"/>
                </a:cubicBezTo>
                <a:cubicBezTo>
                  <a:pt x="36670" y="102417"/>
                  <a:pt x="52617" y="96066"/>
                  <a:pt x="71120" y="91440"/>
                </a:cubicBezTo>
                <a:cubicBezTo>
                  <a:pt x="77893" y="89747"/>
                  <a:pt x="84594" y="87729"/>
                  <a:pt x="91440" y="86360"/>
                </a:cubicBezTo>
                <a:cubicBezTo>
                  <a:pt x="101540" y="84340"/>
                  <a:pt x="111927" y="83778"/>
                  <a:pt x="121920" y="81280"/>
                </a:cubicBezTo>
                <a:cubicBezTo>
                  <a:pt x="158921" y="72030"/>
                  <a:pt x="143290" y="73573"/>
                  <a:pt x="172720" y="60960"/>
                </a:cubicBezTo>
                <a:cubicBezTo>
                  <a:pt x="189483" y="53776"/>
                  <a:pt x="206587" y="47413"/>
                  <a:pt x="223520" y="40640"/>
                </a:cubicBezTo>
                <a:cubicBezTo>
                  <a:pt x="231987" y="37253"/>
                  <a:pt x="241333" y="35538"/>
                  <a:pt x="248920" y="30480"/>
                </a:cubicBezTo>
                <a:cubicBezTo>
                  <a:pt x="254000" y="27093"/>
                  <a:pt x="258443" y="22464"/>
                  <a:pt x="264160" y="20320"/>
                </a:cubicBezTo>
                <a:cubicBezTo>
                  <a:pt x="272245" y="17288"/>
                  <a:pt x="281290" y="17721"/>
                  <a:pt x="289560" y="15240"/>
                </a:cubicBezTo>
                <a:cubicBezTo>
                  <a:pt x="298294" y="12620"/>
                  <a:pt x="306422" y="8282"/>
                  <a:pt x="314960" y="5080"/>
                </a:cubicBezTo>
                <a:cubicBezTo>
                  <a:pt x="319974" y="3200"/>
                  <a:pt x="325120" y="1693"/>
                  <a:pt x="330200" y="0"/>
                </a:cubicBezTo>
                <a:cubicBezTo>
                  <a:pt x="359024" y="2217"/>
                  <a:pt x="401041" y="4008"/>
                  <a:pt x="431800" y="10160"/>
                </a:cubicBezTo>
                <a:cubicBezTo>
                  <a:pt x="437051" y="11210"/>
                  <a:pt x="441891" y="13769"/>
                  <a:pt x="447040" y="15240"/>
                </a:cubicBezTo>
                <a:cubicBezTo>
                  <a:pt x="453753" y="17158"/>
                  <a:pt x="460673" y="18314"/>
                  <a:pt x="467360" y="20320"/>
                </a:cubicBezTo>
                <a:cubicBezTo>
                  <a:pt x="529199" y="38872"/>
                  <a:pt x="471324" y="23851"/>
                  <a:pt x="518160" y="35560"/>
                </a:cubicBezTo>
                <a:cubicBezTo>
                  <a:pt x="523240" y="38947"/>
                  <a:pt x="527939" y="42990"/>
                  <a:pt x="533400" y="45720"/>
                </a:cubicBezTo>
                <a:cubicBezTo>
                  <a:pt x="538189" y="48115"/>
                  <a:pt x="543626" y="48920"/>
                  <a:pt x="548640" y="50800"/>
                </a:cubicBezTo>
                <a:cubicBezTo>
                  <a:pt x="557178" y="54002"/>
                  <a:pt x="565306" y="58340"/>
                  <a:pt x="574040" y="60960"/>
                </a:cubicBezTo>
                <a:cubicBezTo>
                  <a:pt x="600544" y="68911"/>
                  <a:pt x="593821" y="62180"/>
                  <a:pt x="614680" y="71120"/>
                </a:cubicBezTo>
                <a:cubicBezTo>
                  <a:pt x="638387" y="81280"/>
                  <a:pt x="636573" y="85659"/>
                  <a:pt x="665480" y="91440"/>
                </a:cubicBezTo>
                <a:cubicBezTo>
                  <a:pt x="673947" y="93133"/>
                  <a:pt x="682610" y="94039"/>
                  <a:pt x="690880" y="96520"/>
                </a:cubicBezTo>
                <a:cubicBezTo>
                  <a:pt x="699614" y="99140"/>
                  <a:pt x="707629" y="103796"/>
                  <a:pt x="716280" y="106680"/>
                </a:cubicBezTo>
                <a:cubicBezTo>
                  <a:pt x="722904" y="108888"/>
                  <a:pt x="730063" y="109309"/>
                  <a:pt x="736600" y="111760"/>
                </a:cubicBezTo>
                <a:cubicBezTo>
                  <a:pt x="743691" y="114419"/>
                  <a:pt x="749736" y="119525"/>
                  <a:pt x="756920" y="121920"/>
                </a:cubicBezTo>
                <a:cubicBezTo>
                  <a:pt x="765111" y="124650"/>
                  <a:pt x="773891" y="125127"/>
                  <a:pt x="782320" y="127000"/>
                </a:cubicBezTo>
                <a:cubicBezTo>
                  <a:pt x="789136" y="128515"/>
                  <a:pt x="795824" y="130565"/>
                  <a:pt x="802640" y="132080"/>
                </a:cubicBezTo>
                <a:cubicBezTo>
                  <a:pt x="830874" y="138354"/>
                  <a:pt x="828191" y="136726"/>
                  <a:pt x="858520" y="142240"/>
                </a:cubicBezTo>
                <a:cubicBezTo>
                  <a:pt x="892966" y="148503"/>
                  <a:pt x="902016" y="152717"/>
                  <a:pt x="944880" y="157480"/>
                </a:cubicBezTo>
                <a:lnTo>
                  <a:pt x="990600" y="162560"/>
                </a:lnTo>
                <a:cubicBezTo>
                  <a:pt x="1050839" y="177620"/>
                  <a:pt x="955469" y="154518"/>
                  <a:pt x="1046480" y="172720"/>
                </a:cubicBezTo>
                <a:cubicBezTo>
                  <a:pt x="1051731" y="173770"/>
                  <a:pt x="1056502" y="176596"/>
                  <a:pt x="1061720" y="177800"/>
                </a:cubicBezTo>
                <a:cubicBezTo>
                  <a:pt x="1078546" y="181683"/>
                  <a:pt x="1095587" y="184573"/>
                  <a:pt x="1112520" y="187960"/>
                </a:cubicBezTo>
                <a:cubicBezTo>
                  <a:pt x="1120987" y="189653"/>
                  <a:pt x="1129403" y="191621"/>
                  <a:pt x="1137920" y="193040"/>
                </a:cubicBezTo>
                <a:cubicBezTo>
                  <a:pt x="1148080" y="194733"/>
                  <a:pt x="1158300" y="196100"/>
                  <a:pt x="1168400" y="198120"/>
                </a:cubicBezTo>
                <a:cubicBezTo>
                  <a:pt x="1175246" y="199489"/>
                  <a:pt x="1181799" y="202277"/>
                  <a:pt x="1188720" y="203200"/>
                </a:cubicBezTo>
                <a:cubicBezTo>
                  <a:pt x="1207259" y="205672"/>
                  <a:pt x="1226011" y="206215"/>
                  <a:pt x="1244600" y="208280"/>
                </a:cubicBezTo>
                <a:cubicBezTo>
                  <a:pt x="1256500" y="209602"/>
                  <a:pt x="1268326" y="211539"/>
                  <a:pt x="1280160" y="213360"/>
                </a:cubicBezTo>
                <a:cubicBezTo>
                  <a:pt x="1290340" y="214926"/>
                  <a:pt x="1300391" y="217415"/>
                  <a:pt x="1310640" y="218440"/>
                </a:cubicBezTo>
                <a:cubicBezTo>
                  <a:pt x="1317380" y="219114"/>
                  <a:pt x="1324187" y="218440"/>
                  <a:pt x="1330960" y="218440"/>
                </a:cubicBezTo>
              </a:path>
            </a:pathLst>
          </a:custGeom>
          <a:solidFill>
            <a:schemeClr val="bg1">
              <a:alpha val="91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MS logo gray - EMF" descr="Microsoft logo, gray text version">
            <a:extLst>
              <a:ext uri="{FF2B5EF4-FFF2-40B4-BE49-F238E27FC236}">
                <a16:creationId xmlns:a16="http://schemas.microsoft.com/office/drawing/2014/main" id="{E6FC95E3-3BAC-4679-BC75-9D81120B9A9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94C6554-EA7F-4E48-A11A-9813A516F0A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693233" y="0"/>
            <a:ext cx="9946298" cy="685799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A955761-C3DB-473B-AB1B-B849DF6A572E}"/>
              </a:ext>
            </a:extLst>
          </p:cNvPr>
          <p:cNvSpPr txBox="1"/>
          <p:nvPr userDrawn="1"/>
        </p:nvSpPr>
        <p:spPr>
          <a:xfrm>
            <a:off x="584200" y="6110770"/>
            <a:ext cx="224790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 dirty="0">
                <a:solidFill>
                  <a:srgbClr val="5C2D91"/>
                </a:solidFill>
                <a:latin typeface="+mn-lt"/>
                <a:cs typeface="Segoe UI Semilight" panose="020B0402040204020203" pitchFamily="34" charset="0"/>
              </a:rPr>
              <a:t>Visual Studio 2019 launch</a:t>
            </a:r>
          </a:p>
        </p:txBody>
      </p:sp>
    </p:spTree>
    <p:extLst>
      <p:ext uri="{BB962C8B-B14F-4D97-AF65-F5344CB8AC3E}">
        <p14:creationId xmlns:p14="http://schemas.microsoft.com/office/powerpoint/2010/main" val="3989996645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452811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470607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0773406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4350045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4588545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4014188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148141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025650"/>
            <a:ext cx="4161981" cy="1107996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Title format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1"/>
            <a:ext cx="4162425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6178F5D2-7CA2-4202-8FD2-95D8F7A2E98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195216336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025" y="2875002"/>
            <a:ext cx="4161981" cy="1107996"/>
          </a:xfrm>
        </p:spPr>
        <p:txBody>
          <a:bodyPr wrap="square" rIns="0" anchor="ctr" anchorCtr="0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Title  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3956AAB8-C2DF-40F3-A72B-0FA6F47702E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4208981506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4160520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smaller text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18102CFD-D7DD-461F-B675-FAE01404E55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37308382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3"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425780"/>
            <a:ext cx="5511800" cy="110799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6" name="MS logo white - EMF" descr="Microsoft logo white text version">
            <a:extLst>
              <a:ext uri="{FF2B5EF4-FFF2-40B4-BE49-F238E27FC236}">
                <a16:creationId xmlns:a16="http://schemas.microsoft.com/office/drawing/2014/main" id="{FA1FB81A-230B-4B5F-94D8-5F0D77A4703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C06A81A-3567-42AD-AC9A-3D02F7C0AEE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212526" y="1043610"/>
            <a:ext cx="8432729" cy="58143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5C19973-4DCF-40AE-8B61-A778E59173F4}"/>
              </a:ext>
            </a:extLst>
          </p:cNvPr>
          <p:cNvSpPr txBox="1"/>
          <p:nvPr userDrawn="1"/>
        </p:nvSpPr>
        <p:spPr>
          <a:xfrm>
            <a:off x="584200" y="6106490"/>
            <a:ext cx="2125146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 dirty="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rPr>
              <a:t>Visual Studio 2019 launch</a:t>
            </a:r>
          </a:p>
        </p:txBody>
      </p:sp>
    </p:spTree>
    <p:extLst>
      <p:ext uri="{BB962C8B-B14F-4D97-AF65-F5344CB8AC3E}">
        <p14:creationId xmlns:p14="http://schemas.microsoft.com/office/powerpoint/2010/main" val="24450048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F89ACE7-174D-4E2F-BA6A-E787A6F8371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629505" y="1694296"/>
            <a:ext cx="4979882" cy="5181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632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798876F-9680-4EC8-AE1D-A0C1CC3107C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212526" y="1043610"/>
            <a:ext cx="8432729" cy="5814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125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E0078E1-1103-4399-AF18-E5EF37112E5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212526" y="1043610"/>
            <a:ext cx="8432729" cy="5814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574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10" name="Picture 9" descr="A picture containing object&#10;&#10;Description automatically generated">
            <a:extLst>
              <a:ext uri="{FF2B5EF4-FFF2-40B4-BE49-F238E27FC236}">
                <a16:creationId xmlns:a16="http://schemas.microsoft.com/office/drawing/2014/main" id="{054559F9-ECEE-4336-9665-21F6CDFCF6B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629505" y="1694296"/>
            <a:ext cx="4979883" cy="5181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2181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B5F3D8-577A-43D7-9775-EFE0C4106DE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212526" y="1043610"/>
            <a:ext cx="8432729" cy="5814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9460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E44B03-54ED-403A-8E9D-A10EB023492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212526" y="1043610"/>
            <a:ext cx="8432729" cy="5814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4762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209340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06801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1256262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6EB48F5B-FA46-418B-8BEE-9F0C23C84A5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927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in 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425780"/>
            <a:ext cx="5511800" cy="110799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8" name="MS logo gray - EMF" descr="Microsoft logo, gray text version">
            <a:extLst>
              <a:ext uri="{FF2B5EF4-FFF2-40B4-BE49-F238E27FC236}">
                <a16:creationId xmlns:a16="http://schemas.microsoft.com/office/drawing/2014/main" id="{51D11B78-31B1-4F76-BB10-2E94696627C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753D0E1-2E88-4825-A2D4-E566FC9C185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212526" y="1043610"/>
            <a:ext cx="8432729" cy="58143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524F9FE-404D-4987-B393-D9576148ED51}"/>
              </a:ext>
            </a:extLst>
          </p:cNvPr>
          <p:cNvSpPr txBox="1"/>
          <p:nvPr userDrawn="1"/>
        </p:nvSpPr>
        <p:spPr>
          <a:xfrm>
            <a:off x="584200" y="6110770"/>
            <a:ext cx="224790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 dirty="0">
                <a:solidFill>
                  <a:srgbClr val="5C2D91"/>
                </a:solidFill>
                <a:latin typeface="+mn-lt"/>
                <a:cs typeface="Segoe UI Semilight" panose="020B0402040204020203" pitchFamily="34" charset="0"/>
              </a:rPr>
              <a:t>Visual Studio 2019 launch</a:t>
            </a:r>
          </a:p>
        </p:txBody>
      </p:sp>
    </p:spTree>
    <p:extLst>
      <p:ext uri="{BB962C8B-B14F-4D97-AF65-F5344CB8AC3E}">
        <p14:creationId xmlns:p14="http://schemas.microsoft.com/office/powerpoint/2010/main" val="22898062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1303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383303812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5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425780"/>
            <a:ext cx="5511800" cy="110799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8" name="MS logo gray - EMF" descr="Microsoft logo, gray text version">
            <a:extLst>
              <a:ext uri="{FF2B5EF4-FFF2-40B4-BE49-F238E27FC236}">
                <a16:creationId xmlns:a16="http://schemas.microsoft.com/office/drawing/2014/main" id="{51D11B78-31B1-4F76-BB10-2E94696627C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EBDAA8D-77E5-4B57-B3AC-5B0ECC187C3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212526" y="1043610"/>
            <a:ext cx="8432729" cy="58143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E97596E-2FF9-4709-B34A-5F47E3003661}"/>
              </a:ext>
            </a:extLst>
          </p:cNvPr>
          <p:cNvSpPr txBox="1"/>
          <p:nvPr userDrawn="1"/>
        </p:nvSpPr>
        <p:spPr>
          <a:xfrm>
            <a:off x="584200" y="6110770"/>
            <a:ext cx="224790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 dirty="0">
                <a:solidFill>
                  <a:srgbClr val="5C2D91"/>
                </a:solidFill>
                <a:latin typeface="+mn-lt"/>
                <a:cs typeface="Segoe UI Semilight" panose="020B0402040204020203" pitchFamily="34" charset="0"/>
              </a:rPr>
              <a:t>Visual Studio 2019 launch</a:t>
            </a:r>
          </a:p>
        </p:txBody>
      </p:sp>
    </p:spTree>
    <p:extLst>
      <p:ext uri="{BB962C8B-B14F-4D97-AF65-F5344CB8AC3E}">
        <p14:creationId xmlns:p14="http://schemas.microsoft.com/office/powerpoint/2010/main" val="34615033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Event name or presentation title 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4" name="Picture 3" descr="A picture containing person, indoor&#10;&#10;Description automatically generated">
            <a:extLst>
              <a:ext uri="{FF2B5EF4-FFF2-40B4-BE49-F238E27FC236}">
                <a16:creationId xmlns:a16="http://schemas.microsoft.com/office/drawing/2014/main" id="{9FBFC78E-B822-4815-BCC6-5ED8DB4F05B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7265" r="15957"/>
          <a:stretch/>
        </p:blipFill>
        <p:spPr>
          <a:xfrm>
            <a:off x="5326063" y="0"/>
            <a:ext cx="6865937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260E673-61AC-440C-8DAE-1F6569DB81AD}"/>
              </a:ext>
            </a:extLst>
          </p:cNvPr>
          <p:cNvSpPr txBox="1"/>
          <p:nvPr userDrawn="1"/>
        </p:nvSpPr>
        <p:spPr>
          <a:xfrm>
            <a:off x="584200" y="6106490"/>
            <a:ext cx="2125146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 dirty="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rPr>
              <a:t>Visual Studio 2019 launch</a:t>
            </a:r>
          </a:p>
        </p:txBody>
      </p:sp>
    </p:spTree>
    <p:extLst>
      <p:ext uri="{BB962C8B-B14F-4D97-AF65-F5344CB8AC3E}">
        <p14:creationId xmlns:p14="http://schemas.microsoft.com/office/powerpoint/2010/main" val="30174309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 userDrawn="1">
          <p15:clr>
            <a:srgbClr val="5ACBF0"/>
          </p15:clr>
        </p15:guide>
        <p15:guide id="3" pos="3355" userDrawn="1">
          <p15:clr>
            <a:srgbClr val="FBAE40"/>
          </p15:clr>
        </p15:guide>
        <p15:guide id="5" orient="horz" pos="2160" userDrawn="1">
          <p15:clr>
            <a:srgbClr val="FBAE40"/>
          </p15:clr>
        </p15:guide>
        <p15:guide id="6" orient="horz" pos="2229" userDrawn="1">
          <p15:clr>
            <a:srgbClr val="5ACBF0"/>
          </p15:clr>
        </p15:guide>
        <p15:guide id="7" pos="2996" userDrawn="1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image" Target="../media/image1.emf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9.xml"/><Relationship Id="rId13" Type="http://schemas.openxmlformats.org/officeDocument/2006/relationships/slideLayout" Target="../slideLayouts/slideLayout54.xml"/><Relationship Id="rId18" Type="http://schemas.openxmlformats.org/officeDocument/2006/relationships/slideLayout" Target="../slideLayouts/slideLayout59.xml"/><Relationship Id="rId26" Type="http://schemas.openxmlformats.org/officeDocument/2006/relationships/slideLayout" Target="../slideLayouts/slideLayout67.xml"/><Relationship Id="rId3" Type="http://schemas.openxmlformats.org/officeDocument/2006/relationships/slideLayout" Target="../slideLayouts/slideLayout44.xml"/><Relationship Id="rId21" Type="http://schemas.openxmlformats.org/officeDocument/2006/relationships/slideLayout" Target="../slideLayouts/slideLayout62.xml"/><Relationship Id="rId7" Type="http://schemas.openxmlformats.org/officeDocument/2006/relationships/slideLayout" Target="../slideLayouts/slideLayout48.xml"/><Relationship Id="rId12" Type="http://schemas.openxmlformats.org/officeDocument/2006/relationships/slideLayout" Target="../slideLayouts/slideLayout53.xml"/><Relationship Id="rId17" Type="http://schemas.openxmlformats.org/officeDocument/2006/relationships/slideLayout" Target="../slideLayouts/slideLayout58.xml"/><Relationship Id="rId25" Type="http://schemas.openxmlformats.org/officeDocument/2006/relationships/slideLayout" Target="../slideLayouts/slideLayout66.xml"/><Relationship Id="rId2" Type="http://schemas.openxmlformats.org/officeDocument/2006/relationships/slideLayout" Target="../slideLayouts/slideLayout43.xml"/><Relationship Id="rId16" Type="http://schemas.openxmlformats.org/officeDocument/2006/relationships/slideLayout" Target="../slideLayouts/slideLayout57.xml"/><Relationship Id="rId20" Type="http://schemas.openxmlformats.org/officeDocument/2006/relationships/slideLayout" Target="../slideLayouts/slideLayout61.xml"/><Relationship Id="rId29" Type="http://schemas.openxmlformats.org/officeDocument/2006/relationships/slideLayout" Target="../slideLayouts/slideLayout70.xml"/><Relationship Id="rId1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7.xml"/><Relationship Id="rId11" Type="http://schemas.openxmlformats.org/officeDocument/2006/relationships/slideLayout" Target="../slideLayouts/slideLayout52.xml"/><Relationship Id="rId24" Type="http://schemas.openxmlformats.org/officeDocument/2006/relationships/slideLayout" Target="../slideLayouts/slideLayout65.xml"/><Relationship Id="rId32" Type="http://schemas.openxmlformats.org/officeDocument/2006/relationships/image" Target="../media/image1.emf"/><Relationship Id="rId5" Type="http://schemas.openxmlformats.org/officeDocument/2006/relationships/slideLayout" Target="../slideLayouts/slideLayout46.xml"/><Relationship Id="rId15" Type="http://schemas.openxmlformats.org/officeDocument/2006/relationships/slideLayout" Target="../slideLayouts/slideLayout56.xml"/><Relationship Id="rId23" Type="http://schemas.openxmlformats.org/officeDocument/2006/relationships/slideLayout" Target="../slideLayouts/slideLayout64.xml"/><Relationship Id="rId28" Type="http://schemas.openxmlformats.org/officeDocument/2006/relationships/slideLayout" Target="../slideLayouts/slideLayout69.xml"/><Relationship Id="rId10" Type="http://schemas.openxmlformats.org/officeDocument/2006/relationships/slideLayout" Target="../slideLayouts/slideLayout51.xml"/><Relationship Id="rId19" Type="http://schemas.openxmlformats.org/officeDocument/2006/relationships/slideLayout" Target="../slideLayouts/slideLayout60.xml"/><Relationship Id="rId31" Type="http://schemas.openxmlformats.org/officeDocument/2006/relationships/theme" Target="../theme/theme2.xml"/><Relationship Id="rId4" Type="http://schemas.openxmlformats.org/officeDocument/2006/relationships/slideLayout" Target="../slideLayouts/slideLayout45.xml"/><Relationship Id="rId9" Type="http://schemas.openxmlformats.org/officeDocument/2006/relationships/slideLayout" Target="../slideLayouts/slideLayout50.xml"/><Relationship Id="rId14" Type="http://schemas.openxmlformats.org/officeDocument/2006/relationships/slideLayout" Target="../slideLayouts/slideLayout55.xml"/><Relationship Id="rId22" Type="http://schemas.openxmlformats.org/officeDocument/2006/relationships/slideLayout" Target="../slideLayouts/slideLayout63.xml"/><Relationship Id="rId27" Type="http://schemas.openxmlformats.org/officeDocument/2006/relationships/slideLayout" Target="../slideLayouts/slideLayout68.xml"/><Relationship Id="rId30" Type="http://schemas.openxmlformats.org/officeDocument/2006/relationships/slideLayout" Target="../slideLayouts/slideLayout7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4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62" r:id="rId1"/>
    <p:sldLayoutId id="2147484744" r:id="rId2"/>
    <p:sldLayoutId id="2147484765" r:id="rId3"/>
    <p:sldLayoutId id="2147484741" r:id="rId4"/>
    <p:sldLayoutId id="2147484743" r:id="rId5"/>
    <p:sldLayoutId id="2147484742" r:id="rId6"/>
    <p:sldLayoutId id="2147484763" r:id="rId7"/>
    <p:sldLayoutId id="2147484755" r:id="rId8"/>
    <p:sldLayoutId id="2147484580" r:id="rId9"/>
    <p:sldLayoutId id="2147484745" r:id="rId10"/>
    <p:sldLayoutId id="2147484609" r:id="rId11"/>
    <p:sldLayoutId id="2147484748" r:id="rId12"/>
    <p:sldLayoutId id="2147484577" r:id="rId13"/>
    <p:sldLayoutId id="2147484610" r:id="rId14"/>
    <p:sldLayoutId id="2147484754" r:id="rId15"/>
    <p:sldLayoutId id="2147484240" r:id="rId16"/>
    <p:sldLayoutId id="2147484241" r:id="rId17"/>
    <p:sldLayoutId id="2147484474" r:id="rId18"/>
    <p:sldLayoutId id="2147484245" r:id="rId19"/>
    <p:sldLayoutId id="2147484247" r:id="rId20"/>
    <p:sldLayoutId id="2147484639" r:id="rId21"/>
    <p:sldLayoutId id="2147484603" r:id="rId22"/>
    <p:sldLayoutId id="2147484700" r:id="rId23"/>
    <p:sldLayoutId id="2147484701" r:id="rId24"/>
    <p:sldLayoutId id="2147484702" r:id="rId25"/>
    <p:sldLayoutId id="2147484640" r:id="rId26"/>
    <p:sldLayoutId id="2147484641" r:id="rId27"/>
    <p:sldLayoutId id="2147484583" r:id="rId28"/>
    <p:sldLayoutId id="2147484249" r:id="rId29"/>
    <p:sldLayoutId id="2147484582" r:id="rId30"/>
    <p:sldLayoutId id="2147484584" r:id="rId31"/>
    <p:sldLayoutId id="2147484256" r:id="rId32"/>
    <p:sldLayoutId id="2147484257" r:id="rId33"/>
    <p:sldLayoutId id="2147484585" r:id="rId34"/>
    <p:sldLayoutId id="2147484760" r:id="rId35"/>
    <p:sldLayoutId id="2147484761" r:id="rId36"/>
    <p:sldLayoutId id="2147484299" r:id="rId37"/>
    <p:sldLayoutId id="2147484263" r:id="rId38"/>
    <p:sldLayoutId id="2147484766" r:id="rId39"/>
    <p:sldLayoutId id="2147484767" r:id="rId40"/>
    <p:sldLayoutId id="2147484768" r:id="rId41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6" pos="368" userDrawn="1">
          <p15:clr>
            <a:srgbClr val="C35EA4"/>
          </p15:clr>
        </p15:guide>
        <p15:guide id="17" pos="7313" userDrawn="1">
          <p15:clr>
            <a:srgbClr val="C35EA4"/>
          </p15:clr>
        </p15:guide>
        <p15:guide id="25" orient="horz" pos="369" userDrawn="1">
          <p15:clr>
            <a:srgbClr val="C35EA4"/>
          </p15:clr>
        </p15:guide>
        <p15:guide id="26" orient="horz" pos="3949" userDrawn="1">
          <p15:clr>
            <a:srgbClr val="C35EA4"/>
          </p15:clr>
        </p15:guide>
        <p15:guide id="27" orient="horz" pos="184" userDrawn="1">
          <p15:clr>
            <a:srgbClr val="A4A3A4"/>
          </p15:clr>
        </p15:guide>
        <p15:guide id="28" pos="185" userDrawn="1">
          <p15:clr>
            <a:srgbClr val="A4A3A4"/>
          </p15:clr>
        </p15:guide>
        <p15:guide id="29" orient="horz" pos="4135" userDrawn="1">
          <p15:clr>
            <a:srgbClr val="A4A3A4"/>
          </p15:clr>
        </p15:guide>
        <p15:guide id="30" pos="7495" userDrawn="1">
          <p15:clr>
            <a:srgbClr val="A4A3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3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995768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764" r:id="rId1"/>
    <p:sldLayoutId id="2147484753" r:id="rId2"/>
    <p:sldLayoutId id="2147484749" r:id="rId3"/>
    <p:sldLayoutId id="2147484750" r:id="rId4"/>
    <p:sldLayoutId id="2147484751" r:id="rId5"/>
    <p:sldLayoutId id="2147484752" r:id="rId6"/>
    <p:sldLayoutId id="2147484645" r:id="rId7"/>
    <p:sldLayoutId id="2147484646" r:id="rId8"/>
    <p:sldLayoutId id="2147484650" r:id="rId9"/>
    <p:sldLayoutId id="2147484651" r:id="rId10"/>
    <p:sldLayoutId id="2147484652" r:id="rId11"/>
    <p:sldLayoutId id="2147484653" r:id="rId12"/>
    <p:sldLayoutId id="2147484654" r:id="rId13"/>
    <p:sldLayoutId id="2147484655" r:id="rId14"/>
    <p:sldLayoutId id="2147484656" r:id="rId15"/>
    <p:sldLayoutId id="2147484738" r:id="rId16"/>
    <p:sldLayoutId id="2147484739" r:id="rId17"/>
    <p:sldLayoutId id="2147484740" r:id="rId18"/>
    <p:sldLayoutId id="2147484661" r:id="rId19"/>
    <p:sldLayoutId id="2147484663" r:id="rId20"/>
    <p:sldLayoutId id="2147484665" r:id="rId21"/>
    <p:sldLayoutId id="2147484756" r:id="rId22"/>
    <p:sldLayoutId id="2147484757" r:id="rId23"/>
    <p:sldLayoutId id="2147484758" r:id="rId24"/>
    <p:sldLayoutId id="2147484666" r:id="rId25"/>
    <p:sldLayoutId id="2147484667" r:id="rId26"/>
    <p:sldLayoutId id="2147484668" r:id="rId27"/>
    <p:sldLayoutId id="2147484669" r:id="rId28"/>
    <p:sldLayoutId id="2147484759" r:id="rId29"/>
    <p:sldLayoutId id="2147484670" r:id="rId30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6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svg"/><Relationship Id="rId3" Type="http://schemas.openxmlformats.org/officeDocument/2006/relationships/hyperlink" Target="https://visualstudio.com/" TargetMode="External"/><Relationship Id="rId7" Type="http://schemas.openxmlformats.org/officeDocument/2006/relationships/image" Target="../media/image34.svg"/><Relationship Id="rId12" Type="http://schemas.openxmlformats.org/officeDocument/2006/relationships/image" Target="../media/image3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3.png"/><Relationship Id="rId11" Type="http://schemas.openxmlformats.org/officeDocument/2006/relationships/image" Target="../media/image38.svg"/><Relationship Id="rId5" Type="http://schemas.openxmlformats.org/officeDocument/2006/relationships/hyperlink" Target="https://blazor.net/" TargetMode="External"/><Relationship Id="rId10" Type="http://schemas.openxmlformats.org/officeDocument/2006/relationships/image" Target="../media/image37.png"/><Relationship Id="rId4" Type="http://schemas.openxmlformats.org/officeDocument/2006/relationships/hyperlink" Target="https://dot.net/" TargetMode="External"/><Relationship Id="rId9" Type="http://schemas.openxmlformats.org/officeDocument/2006/relationships/image" Target="../media/image36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ublicdomainpictures.net/view-image.php?image=56626&amp;picture=cardboard-box-white-background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27.sv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9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84200" y="2425780"/>
            <a:ext cx="5511800" cy="1107996"/>
          </a:xfrm>
        </p:spPr>
        <p:txBody>
          <a:bodyPr/>
          <a:lstStyle/>
          <a:p>
            <a:r>
              <a:rPr lang="en-US" dirty="0"/>
              <a:t>Build amazing web apps with .NET Core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Daniel Roth</a:t>
            </a:r>
          </a:p>
        </p:txBody>
      </p:sp>
    </p:spTree>
    <p:extLst>
      <p:ext uri="{BB962C8B-B14F-4D97-AF65-F5344CB8AC3E}">
        <p14:creationId xmlns:p14="http://schemas.microsoft.com/office/powerpoint/2010/main" val="3182288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4611A7-8AFA-46DC-A864-83921E7128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3033223"/>
            <a:ext cx="9144000" cy="498598"/>
          </a:xfrm>
        </p:spPr>
        <p:txBody>
          <a:bodyPr/>
          <a:lstStyle/>
          <a:p>
            <a:r>
              <a:rPr lang="en-US" dirty="0"/>
              <a:t>DEMO: Blazor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18F91A-A80F-48FD-AE9A-8EE742E45BE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Daniel Roth</a:t>
            </a:r>
          </a:p>
        </p:txBody>
      </p:sp>
    </p:spTree>
    <p:extLst>
      <p:ext uri="{BB962C8B-B14F-4D97-AF65-F5344CB8AC3E}">
        <p14:creationId xmlns:p14="http://schemas.microsoft.com/office/powerpoint/2010/main" val="1536125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AD103-FC58-4789-8E04-CA65F0858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 started with .NET Core &amp; Visual Studio 2019 today!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4F29DA-3D6F-4114-A7FB-FC83837ABDA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499146"/>
          </a:xfrm>
        </p:spPr>
        <p:txBody>
          <a:bodyPr/>
          <a:lstStyle/>
          <a:p>
            <a:r>
              <a:rPr lang="en-US" dirty="0"/>
              <a:t>Visual Studio 2019: </a:t>
            </a:r>
            <a:r>
              <a:rPr lang="en-US" dirty="0">
                <a:hlinkClick r:id="rId3"/>
              </a:rPr>
              <a:t>https://visualstudio.com</a:t>
            </a:r>
            <a:r>
              <a:rPr lang="en-US" dirty="0"/>
              <a:t> </a:t>
            </a:r>
          </a:p>
          <a:p>
            <a:r>
              <a:rPr lang="en-US" dirty="0"/>
              <a:t>.NET Core: </a:t>
            </a:r>
            <a:r>
              <a:rPr lang="en-US" dirty="0">
                <a:hlinkClick r:id="rId4"/>
              </a:rPr>
              <a:t>https://dot.net</a:t>
            </a:r>
            <a:r>
              <a:rPr lang="en-US" dirty="0"/>
              <a:t> </a:t>
            </a:r>
          </a:p>
          <a:p>
            <a:r>
              <a:rPr lang="en-US" dirty="0"/>
              <a:t>Blazor: </a:t>
            </a:r>
            <a:r>
              <a:rPr lang="en-US" dirty="0">
                <a:hlinkClick r:id="rId5"/>
              </a:rPr>
              <a:t>https://blazor.net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9" name="Graphic 8" descr="Firecracker">
            <a:extLst>
              <a:ext uri="{FF2B5EF4-FFF2-40B4-BE49-F238E27FC236}">
                <a16:creationId xmlns:a16="http://schemas.microsoft.com/office/drawing/2014/main" id="{9C6C2FBA-0380-4DBB-93DE-62EEA54A27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10722614" y="6196263"/>
            <a:ext cx="801678" cy="801678"/>
          </a:xfrm>
          <a:prstGeom prst="rect">
            <a:avLst/>
          </a:prstGeom>
        </p:spPr>
      </p:pic>
      <p:pic>
        <p:nvPicPr>
          <p:cNvPr id="11" name="Graphic 10" descr="Fireworks">
            <a:extLst>
              <a:ext uri="{FF2B5EF4-FFF2-40B4-BE49-F238E27FC236}">
                <a16:creationId xmlns:a16="http://schemas.microsoft.com/office/drawing/2014/main" id="{CD87C906-EF19-4C6A-B641-AC3702F9369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035838" y="1922239"/>
            <a:ext cx="4142874" cy="4142874"/>
          </a:xfrm>
          <a:prstGeom prst="rect">
            <a:avLst/>
          </a:prstGeom>
        </p:spPr>
      </p:pic>
      <p:pic>
        <p:nvPicPr>
          <p:cNvPr id="12" name="Graphic 11" descr="Fireworks">
            <a:extLst>
              <a:ext uri="{FF2B5EF4-FFF2-40B4-BE49-F238E27FC236}">
                <a16:creationId xmlns:a16="http://schemas.microsoft.com/office/drawing/2014/main" id="{AD1F20BF-0D85-483B-978A-E7BC58193D4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099413" y="4078706"/>
            <a:ext cx="1067995" cy="1067995"/>
          </a:xfrm>
          <a:prstGeom prst="rect">
            <a:avLst/>
          </a:prstGeom>
        </p:spPr>
      </p:pic>
      <p:pic>
        <p:nvPicPr>
          <p:cNvPr id="13" name="Graphic 12" descr="Fireworks">
            <a:extLst>
              <a:ext uri="{FF2B5EF4-FFF2-40B4-BE49-F238E27FC236}">
                <a16:creationId xmlns:a16="http://schemas.microsoft.com/office/drawing/2014/main" id="{09385613-2C5F-44F1-853C-C7E413C399E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762879" y="4612703"/>
            <a:ext cx="1067995" cy="1067995"/>
          </a:xfrm>
          <a:prstGeom prst="rect">
            <a:avLst/>
          </a:prstGeom>
        </p:spPr>
      </p:pic>
      <p:pic>
        <p:nvPicPr>
          <p:cNvPr id="21" name="Graphic 20" descr="Fireworks">
            <a:extLst>
              <a:ext uri="{FF2B5EF4-FFF2-40B4-BE49-F238E27FC236}">
                <a16:creationId xmlns:a16="http://schemas.microsoft.com/office/drawing/2014/main" id="{E2766B0B-75A4-46BA-89E6-4DF68786DEA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027817" y="1922239"/>
            <a:ext cx="4142874" cy="4142874"/>
          </a:xfrm>
          <a:prstGeom prst="rect">
            <a:avLst/>
          </a:prstGeom>
        </p:spPr>
      </p:pic>
      <p:pic>
        <p:nvPicPr>
          <p:cNvPr id="22" name="Graphic 21" descr="Fireworks">
            <a:extLst>
              <a:ext uri="{FF2B5EF4-FFF2-40B4-BE49-F238E27FC236}">
                <a16:creationId xmlns:a16="http://schemas.microsoft.com/office/drawing/2014/main" id="{95D05860-08BC-4654-ABD2-74B22F548D1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091392" y="4078706"/>
            <a:ext cx="1067995" cy="1067995"/>
          </a:xfrm>
          <a:prstGeom prst="rect">
            <a:avLst/>
          </a:prstGeom>
        </p:spPr>
      </p:pic>
      <p:pic>
        <p:nvPicPr>
          <p:cNvPr id="23" name="Graphic 22" descr="Fireworks">
            <a:extLst>
              <a:ext uri="{FF2B5EF4-FFF2-40B4-BE49-F238E27FC236}">
                <a16:creationId xmlns:a16="http://schemas.microsoft.com/office/drawing/2014/main" id="{C807C45C-34CF-4CAE-8A3B-80D1D6BD2E4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754858" y="4612703"/>
            <a:ext cx="1067995" cy="1067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66869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2828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BB3897-5A33-47DF-986B-21C74BFFD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.NET Core 2.2 included with Visual Studio 2019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DEC8BE-6257-4CDE-AD7A-07EB251E08F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3016210"/>
          </a:xfrm>
        </p:spPr>
        <p:txBody>
          <a:bodyPr/>
          <a:lstStyle/>
          <a:p>
            <a:r>
              <a:rPr lang="en-US" dirty="0"/>
              <a:t>Simplified ASP.NET Core templates: Bootstrap 4, Angular 6</a:t>
            </a:r>
          </a:p>
          <a:p>
            <a:r>
              <a:rPr lang="en-US" dirty="0"/>
              <a:t>Web API improvements: API analyzer &amp; conventions</a:t>
            </a:r>
          </a:p>
          <a:p>
            <a:r>
              <a:rPr lang="en-US" dirty="0"/>
              <a:t>HTTP/2</a:t>
            </a:r>
          </a:p>
          <a:p>
            <a:r>
              <a:rPr lang="en-US" dirty="0"/>
              <a:t>IIS in-process hosting</a:t>
            </a:r>
          </a:p>
          <a:p>
            <a:r>
              <a:rPr lang="en-US" dirty="0"/>
              <a:t>Health checks</a:t>
            </a:r>
          </a:p>
          <a:p>
            <a:r>
              <a:rPr lang="en-US" dirty="0"/>
              <a:t>Endpoint routing</a:t>
            </a:r>
          </a:p>
        </p:txBody>
      </p:sp>
      <p:pic>
        <p:nvPicPr>
          <p:cNvPr id="5" name="Picture 4" descr="A close up of a box&#10;&#10;Description automatically generated">
            <a:extLst>
              <a:ext uri="{FF2B5EF4-FFF2-40B4-BE49-F238E27FC236}">
                <a16:creationId xmlns:a16="http://schemas.microsoft.com/office/drawing/2014/main" id="{93CA3D0C-9474-4684-BE78-34F78AE09C4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0475" t="14957" r="10663" b="3859"/>
          <a:stretch/>
        </p:blipFill>
        <p:spPr>
          <a:xfrm flipH="1">
            <a:off x="6095650" y="2743200"/>
            <a:ext cx="4619625" cy="36576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C7450B30-53EA-492C-9686-5D46A309A0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47548" y="4773287"/>
            <a:ext cx="1204430" cy="1204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343935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3B5666-ED46-45C2-929F-42FF1D41C0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2036027"/>
            <a:ext cx="9144000" cy="1495794"/>
          </a:xfrm>
        </p:spPr>
        <p:txBody>
          <a:bodyPr/>
          <a:lstStyle/>
          <a:p>
            <a:r>
              <a:rPr lang="en-US" dirty="0"/>
              <a:t>DEMO:</a:t>
            </a:r>
            <a:br>
              <a:rPr lang="en-US" dirty="0"/>
            </a:br>
            <a:r>
              <a:rPr lang="en-US" dirty="0"/>
              <a:t>Visual Studio 2019 with </a:t>
            </a:r>
            <a:br>
              <a:rPr lang="en-US" dirty="0"/>
            </a:br>
            <a:r>
              <a:rPr lang="en-US" dirty="0"/>
              <a:t>.NET Core 2.2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6BC3FD-E714-4A00-848A-063FFA39696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Daniel Roth</a:t>
            </a:r>
          </a:p>
        </p:txBody>
      </p:sp>
    </p:spTree>
    <p:extLst>
      <p:ext uri="{BB962C8B-B14F-4D97-AF65-F5344CB8AC3E}">
        <p14:creationId xmlns:p14="http://schemas.microsoft.com/office/powerpoint/2010/main" val="555203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54B51-9F32-4674-ABDC-4745D6A6F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Studio 2019: Razor tooling improvements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C357A8-5BE6-43CB-A3DE-7A8612D048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1465016"/>
          </a:xfrm>
        </p:spPr>
        <p:txBody>
          <a:bodyPr/>
          <a:lstStyle/>
          <a:p>
            <a:r>
              <a:rPr lang="en-US" dirty="0"/>
              <a:t>Find All References</a:t>
            </a:r>
          </a:p>
          <a:p>
            <a:r>
              <a:rPr lang="en-US" dirty="0"/>
              <a:t>Modern completions</a:t>
            </a:r>
          </a:p>
          <a:p>
            <a:r>
              <a:rPr lang="en-US" dirty="0" err="1"/>
              <a:t>LiveShare</a:t>
            </a:r>
            <a:endParaRPr lang="en-US" dirty="0"/>
          </a:p>
        </p:txBody>
      </p:sp>
      <p:pic>
        <p:nvPicPr>
          <p:cNvPr id="5" name="Graphic 4" descr="Hammer">
            <a:extLst>
              <a:ext uri="{FF2B5EF4-FFF2-40B4-BE49-F238E27FC236}">
                <a16:creationId xmlns:a16="http://schemas.microsoft.com/office/drawing/2014/main" id="{D5B57992-0FDF-4F2F-9E77-1BFE6C265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04147" y="3061327"/>
            <a:ext cx="6230981" cy="6230981"/>
          </a:xfrm>
          <a:prstGeom prst="rect">
            <a:avLst/>
          </a:prstGeom>
        </p:spPr>
      </p:pic>
      <p:pic>
        <p:nvPicPr>
          <p:cNvPr id="7" name="Graphic 6" descr="Wrench">
            <a:extLst>
              <a:ext uri="{FF2B5EF4-FFF2-40B4-BE49-F238E27FC236}">
                <a16:creationId xmlns:a16="http://schemas.microsoft.com/office/drawing/2014/main" id="{15EEA839-E5E7-450F-A24C-E5A074F0AB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6450431" y="1573975"/>
            <a:ext cx="4638425" cy="46384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069D8AA-0482-4D1D-B5CB-45A5C3AA5C74}"/>
              </a:ext>
            </a:extLst>
          </p:cNvPr>
          <p:cNvSpPr txBox="1"/>
          <p:nvPr/>
        </p:nvSpPr>
        <p:spPr>
          <a:xfrm>
            <a:off x="8438622" y="3431486"/>
            <a:ext cx="662041" cy="83099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5400" dirty="0">
                <a:solidFill>
                  <a:schemeClr val="bg1"/>
                </a:solidFill>
              </a:rPr>
              <a:t>@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C03FB80-D360-4C68-99D8-1CB21F59653C}"/>
              </a:ext>
            </a:extLst>
          </p:cNvPr>
          <p:cNvSpPr txBox="1"/>
          <p:nvPr/>
        </p:nvSpPr>
        <p:spPr>
          <a:xfrm>
            <a:off x="7120527" y="4186561"/>
            <a:ext cx="1083630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4800" dirty="0">
                <a:solidFill>
                  <a:schemeClr val="bg1"/>
                </a:solidFill>
              </a:rPr>
              <a:t>&lt;/&gt;</a:t>
            </a:r>
          </a:p>
        </p:txBody>
      </p:sp>
    </p:spTree>
    <p:extLst>
      <p:ext uri="{BB962C8B-B14F-4D97-AF65-F5344CB8AC3E}">
        <p14:creationId xmlns:p14="http://schemas.microsoft.com/office/powerpoint/2010/main" val="277328158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3B5666-ED46-45C2-929F-42FF1D41C0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2534625"/>
            <a:ext cx="9144000" cy="997196"/>
          </a:xfrm>
        </p:spPr>
        <p:txBody>
          <a:bodyPr/>
          <a:lstStyle/>
          <a:p>
            <a:r>
              <a:rPr lang="en-US" dirty="0"/>
              <a:t>DEMO: </a:t>
            </a:r>
            <a:br>
              <a:rPr lang="en-US" dirty="0"/>
            </a:br>
            <a:r>
              <a:rPr lang="en-US" dirty="0"/>
              <a:t>Razor tooling improvements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6BC3FD-E714-4A00-848A-063FFA39696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Daniel Roth</a:t>
            </a:r>
          </a:p>
        </p:txBody>
      </p:sp>
    </p:spTree>
    <p:extLst>
      <p:ext uri="{BB962C8B-B14F-4D97-AF65-F5344CB8AC3E}">
        <p14:creationId xmlns:p14="http://schemas.microsoft.com/office/powerpoint/2010/main" val="1021894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7027B-8B2B-4E43-98E4-694E71D721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828326" cy="553998"/>
          </a:xfrm>
        </p:spPr>
        <p:txBody>
          <a:bodyPr/>
          <a:lstStyle/>
          <a:p>
            <a:r>
              <a:rPr lang="en-US" dirty="0"/>
              <a:t>Client-side web apps with .NET Core 3.0 &amp; Blazor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B0E85C-F67D-4C60-96CF-FE478C62CD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9195284" cy="2930033"/>
          </a:xfrm>
        </p:spPr>
        <p:txBody>
          <a:bodyPr/>
          <a:lstStyle/>
          <a:p>
            <a:r>
              <a:rPr lang="en-US" dirty="0"/>
              <a:t>Build client-side web UI with .NET instead of JavaScript</a:t>
            </a:r>
          </a:p>
          <a:p>
            <a:r>
              <a:rPr lang="en-US" dirty="0"/>
              <a:t>Write reusable web UI components with C# and Razor</a:t>
            </a:r>
          </a:p>
          <a:p>
            <a:r>
              <a:rPr lang="en-US" dirty="0"/>
              <a:t>Share .NET code with both the client and the server </a:t>
            </a:r>
          </a:p>
          <a:p>
            <a:r>
              <a:rPr lang="en-US" dirty="0"/>
              <a:t>Call into JavaScript libraries &amp; browser APIs as needed</a:t>
            </a:r>
          </a:p>
          <a:p>
            <a:r>
              <a:rPr lang="en-US" dirty="0"/>
              <a:t>Handle client UI interactions on the server over SignalR </a:t>
            </a:r>
            <a:r>
              <a:rPr lang="en-US" i="1" dirty="0"/>
              <a:t>or</a:t>
            </a:r>
            <a:r>
              <a:rPr lang="en-US" dirty="0"/>
              <a:t> directly in the browser via WebAssembly (future)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780F773-9E1D-4358-9AD8-5F608B50CD18}"/>
              </a:ext>
            </a:extLst>
          </p:cNvPr>
          <p:cNvSpPr/>
          <p:nvPr/>
        </p:nvSpPr>
        <p:spPr bwMode="auto">
          <a:xfrm>
            <a:off x="4889441" y="4884821"/>
            <a:ext cx="1403448" cy="938463"/>
          </a:xfrm>
          <a:prstGeom prst="roundRect">
            <a:avLst/>
          </a:prstGeom>
          <a:solidFill>
            <a:srgbClr val="FFFFFF">
              <a:alpha val="81176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Graphic 10" descr="Internet">
            <a:extLst>
              <a:ext uri="{FF2B5EF4-FFF2-40B4-BE49-F238E27FC236}">
                <a16:creationId xmlns:a16="http://schemas.microsoft.com/office/drawing/2014/main" id="{EAE1DC0A-EE0F-4BD6-B259-7505FC7E31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68389" y="3501733"/>
            <a:ext cx="4263189" cy="426318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436D849-DA86-4DA0-83E3-090D0F58368A}"/>
              </a:ext>
            </a:extLst>
          </p:cNvPr>
          <p:cNvSpPr txBox="1"/>
          <p:nvPr/>
        </p:nvSpPr>
        <p:spPr>
          <a:xfrm>
            <a:off x="9129962" y="4891734"/>
            <a:ext cx="1540042" cy="10156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6600" b="1" dirty="0">
                <a:solidFill>
                  <a:schemeClr val="accent1"/>
                </a:solidFill>
              </a:rPr>
              <a:t>C#</a:t>
            </a:r>
          </a:p>
        </p:txBody>
      </p:sp>
    </p:spTree>
    <p:extLst>
      <p:ext uri="{BB962C8B-B14F-4D97-AF65-F5344CB8AC3E}">
        <p14:creationId xmlns:p14="http://schemas.microsoft.com/office/powerpoint/2010/main" val="3803692779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C492B469-5648-4C93-9820-8FD5632A3003}"/>
              </a:ext>
            </a:extLst>
          </p:cNvPr>
          <p:cNvSpPr txBox="1"/>
          <p:nvPr/>
        </p:nvSpPr>
        <p:spPr>
          <a:xfrm>
            <a:off x="4645152" y="450187"/>
            <a:ext cx="2903615" cy="3273552"/>
          </a:xfrm>
          <a:prstGeom prst="rect">
            <a:avLst/>
          </a:prstGeom>
          <a:solidFill>
            <a:srgbClr val="7030A0"/>
          </a:solidFill>
        </p:spPr>
        <p:txBody>
          <a:bodyPr wrap="square" lIns="0" tIns="0" rIns="0" bIns="36576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.NET</a:t>
            </a: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1A64D293-30CB-45F7-A3DD-E7605263FC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45152" y="2289062"/>
            <a:ext cx="2907792" cy="2907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24249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3.33333E-6 L -0.00013 0.14422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719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9555FFB-7BAC-4A15-93A6-C8C23AF64D89}"/>
              </a:ext>
            </a:extLst>
          </p:cNvPr>
          <p:cNvSpPr txBox="1"/>
          <p:nvPr/>
        </p:nvSpPr>
        <p:spPr>
          <a:xfrm>
            <a:off x="3787515" y="1883229"/>
            <a:ext cx="4616970" cy="2311402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9600" dirty="0">
                <a:solidFill>
                  <a:schemeClr val="bg1"/>
                </a:solidFill>
              </a:rPr>
              <a:t>Blazor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4400" dirty="0">
                <a:solidFill>
                  <a:schemeClr val="bg1"/>
                </a:solidFill>
              </a:rPr>
              <a:t>https://blazor.net</a:t>
            </a:r>
          </a:p>
        </p:txBody>
      </p:sp>
    </p:spTree>
    <p:extLst>
      <p:ext uri="{BB962C8B-B14F-4D97-AF65-F5344CB8AC3E}">
        <p14:creationId xmlns:p14="http://schemas.microsoft.com/office/powerpoint/2010/main" val="2760980020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C663B8-0F9D-42B6-B15B-E1A3C4258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Blazor on client or server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CA0B5474-B88E-4CA0-A743-AE07DF51B758}"/>
              </a:ext>
            </a:extLst>
          </p:cNvPr>
          <p:cNvGrpSpPr/>
          <p:nvPr/>
        </p:nvGrpSpPr>
        <p:grpSpPr>
          <a:xfrm>
            <a:off x="523468" y="2327395"/>
            <a:ext cx="4046299" cy="3358240"/>
            <a:chOff x="6763966" y="1195735"/>
            <a:chExt cx="6758067" cy="4194606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60E6827E-544E-4091-B17A-C80C1575ABED}"/>
                </a:ext>
              </a:extLst>
            </p:cNvPr>
            <p:cNvSpPr/>
            <p:nvPr/>
          </p:nvSpPr>
          <p:spPr>
            <a:xfrm>
              <a:off x="6763966" y="1195735"/>
              <a:ext cx="6756255" cy="4194606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2032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>
                <a:defRPr/>
              </a:pPr>
              <a:endParaRPr lang="en-GB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B5F6D1F1-92B5-40A1-83F9-7D5EAD335CFD}"/>
                </a:ext>
              </a:extLst>
            </p:cNvPr>
            <p:cNvSpPr/>
            <p:nvPr/>
          </p:nvSpPr>
          <p:spPr>
            <a:xfrm>
              <a:off x="6763966" y="1195735"/>
              <a:ext cx="6756255" cy="1004505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GB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759C9D23-A190-44C9-9F38-1EA3CA527C62}"/>
                </a:ext>
              </a:extLst>
            </p:cNvPr>
            <p:cNvSpPr/>
            <p:nvPr/>
          </p:nvSpPr>
          <p:spPr>
            <a:xfrm>
              <a:off x="7263316" y="1573392"/>
              <a:ext cx="5801903" cy="418165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>
                <a:defRPr/>
              </a:pPr>
              <a:r>
                <a:rPr lang="en-GB" sz="2000" b="1" kern="0" dirty="0">
                  <a:solidFill>
                    <a:prstClr val="white">
                      <a:lumMod val="65000"/>
                    </a:prstClr>
                  </a:solidFill>
                  <a:latin typeface="Consolas" panose="020B0609020204030204" pitchFamily="49" charset="0"/>
                </a:rPr>
                <a:t>https://...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547535C6-86F6-47B2-9AE8-C0A97782B10E}"/>
                </a:ext>
              </a:extLst>
            </p:cNvPr>
            <p:cNvSpPr/>
            <p:nvPr/>
          </p:nvSpPr>
          <p:spPr>
            <a:xfrm>
              <a:off x="13125513" y="1197191"/>
              <a:ext cx="396520" cy="278268"/>
            </a:xfrm>
            <a:prstGeom prst="rect">
              <a:avLst/>
            </a:prstGeom>
            <a:solidFill>
              <a:srgbClr val="C0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GB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CD84E043-1990-404A-BD2B-18D348C60074}"/>
                </a:ext>
              </a:extLst>
            </p:cNvPr>
            <p:cNvSpPr/>
            <p:nvPr/>
          </p:nvSpPr>
          <p:spPr>
            <a:xfrm>
              <a:off x="12668701" y="1197191"/>
              <a:ext cx="396520" cy="278268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GB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C778F32B-ECD7-493A-80B6-D3A84D407387}"/>
                </a:ext>
              </a:extLst>
            </p:cNvPr>
            <p:cNvSpPr/>
            <p:nvPr/>
          </p:nvSpPr>
          <p:spPr>
            <a:xfrm>
              <a:off x="12206858" y="1197191"/>
              <a:ext cx="396520" cy="278268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GB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6" name="Isosceles Triangle 45">
              <a:extLst>
                <a:ext uri="{FF2B5EF4-FFF2-40B4-BE49-F238E27FC236}">
                  <a16:creationId xmlns:a16="http://schemas.microsoft.com/office/drawing/2014/main" id="{E17975F0-36F8-4C21-83FC-FF788557F119}"/>
                </a:ext>
              </a:extLst>
            </p:cNvPr>
            <p:cNvSpPr/>
            <p:nvPr/>
          </p:nvSpPr>
          <p:spPr>
            <a:xfrm rot="16200000">
              <a:off x="6876308" y="1698472"/>
              <a:ext cx="255155" cy="159346"/>
            </a:xfrm>
            <a:prstGeom prst="triangle">
              <a:avLst/>
            </a:prstGeom>
            <a:solidFill>
              <a:sysClr val="windowText" lastClr="000000">
                <a:lumMod val="75000"/>
                <a:lumOff val="2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GB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149CF92F-1388-4A11-8980-92CB6E0C3D55}"/>
                </a:ext>
              </a:extLst>
            </p:cNvPr>
            <p:cNvCxnSpPr>
              <a:cxnSpLocks/>
            </p:cNvCxnSpPr>
            <p:nvPr/>
          </p:nvCxnSpPr>
          <p:spPr>
            <a:xfrm>
              <a:off x="13144628" y="1652024"/>
              <a:ext cx="278938" cy="0"/>
            </a:xfrm>
            <a:prstGeom prst="line">
              <a:avLst/>
            </a:prstGeom>
            <a:noFill/>
            <a:ln w="41275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  <a:miter lim="800000"/>
            </a:ln>
            <a:effectLst/>
          </p:spPr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214C466D-41C5-402F-8016-7C5D65E18D6A}"/>
                </a:ext>
              </a:extLst>
            </p:cNvPr>
            <p:cNvCxnSpPr>
              <a:cxnSpLocks/>
            </p:cNvCxnSpPr>
            <p:nvPr/>
          </p:nvCxnSpPr>
          <p:spPr>
            <a:xfrm>
              <a:off x="13144628" y="1911820"/>
              <a:ext cx="278938" cy="0"/>
            </a:xfrm>
            <a:prstGeom prst="line">
              <a:avLst/>
            </a:prstGeom>
            <a:noFill/>
            <a:ln w="41275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  <a:miter lim="800000"/>
            </a:ln>
            <a:effectLst/>
          </p:spPr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1F9D8659-2C5E-4B19-8ED1-A862A4554C04}"/>
                </a:ext>
              </a:extLst>
            </p:cNvPr>
            <p:cNvCxnSpPr>
              <a:cxnSpLocks/>
            </p:cNvCxnSpPr>
            <p:nvPr/>
          </p:nvCxnSpPr>
          <p:spPr>
            <a:xfrm>
              <a:off x="13144628" y="1781494"/>
              <a:ext cx="278938" cy="0"/>
            </a:xfrm>
            <a:prstGeom prst="line">
              <a:avLst/>
            </a:prstGeom>
            <a:noFill/>
            <a:ln w="41275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  <a:miter lim="800000"/>
            </a:ln>
            <a:effectLst/>
          </p:spPr>
        </p:cxn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3B4DB4F6-3E68-41E1-88B5-C2BA3058729B}"/>
                </a:ext>
              </a:extLst>
            </p:cNvPr>
            <p:cNvGrpSpPr/>
            <p:nvPr/>
          </p:nvGrpSpPr>
          <p:grpSpPr>
            <a:xfrm>
              <a:off x="13240124" y="1273807"/>
              <a:ext cx="166689" cy="125046"/>
              <a:chOff x="8278897" y="1296128"/>
              <a:chExt cx="96767" cy="54276"/>
            </a:xfrm>
          </p:grpSpPr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96997A2A-34EA-4304-AD6B-ABDE0DCB539D}"/>
                  </a:ext>
                </a:extLst>
              </p:cNvPr>
              <p:cNvCxnSpPr/>
              <p:nvPr/>
            </p:nvCxnSpPr>
            <p:spPr>
              <a:xfrm>
                <a:off x="8278962" y="1296130"/>
                <a:ext cx="96702" cy="54274"/>
              </a:xfrm>
              <a:prstGeom prst="line">
                <a:avLst/>
              </a:prstGeom>
              <a:noFill/>
              <a:ln w="254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801C98B8-D977-4FD9-A500-8945B85B81B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278897" y="1296128"/>
                <a:ext cx="96702" cy="54274"/>
              </a:xfrm>
              <a:prstGeom prst="line">
                <a:avLst/>
              </a:prstGeom>
              <a:noFill/>
              <a:ln w="254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</p:cxnSp>
        </p:grp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F1943C7B-23FF-4605-9DD2-FCC003A88123}"/>
                </a:ext>
              </a:extLst>
            </p:cNvPr>
            <p:cNvCxnSpPr>
              <a:cxnSpLocks/>
            </p:cNvCxnSpPr>
            <p:nvPr/>
          </p:nvCxnSpPr>
          <p:spPr>
            <a:xfrm>
              <a:off x="12296323" y="1394542"/>
              <a:ext cx="217560" cy="0"/>
            </a:xfrm>
            <a:prstGeom prst="lin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</p:cxn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BB5EFCA9-620C-463A-B032-E93EFBDEBE25}"/>
                </a:ext>
              </a:extLst>
            </p:cNvPr>
            <p:cNvGrpSpPr/>
            <p:nvPr/>
          </p:nvGrpSpPr>
          <p:grpSpPr>
            <a:xfrm>
              <a:off x="12777510" y="1273797"/>
              <a:ext cx="198380" cy="120741"/>
              <a:chOff x="8011102" y="1251201"/>
              <a:chExt cx="126370" cy="56144"/>
            </a:xfrm>
          </p:grpSpPr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D81D99F3-D544-45CD-AD8A-402CD770F7E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11102" y="1307345"/>
                <a:ext cx="126292" cy="0"/>
              </a:xfrm>
              <a:prstGeom prst="line">
                <a:avLst/>
              </a:prstGeom>
              <a:noFill/>
              <a:ln w="254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121D71F2-1906-4BA4-A05C-7E8420F2884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11174" y="1253071"/>
                <a:ext cx="126298" cy="0"/>
              </a:xfrm>
              <a:prstGeom prst="line">
                <a:avLst/>
              </a:prstGeom>
              <a:noFill/>
              <a:ln w="254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ED2DEAFF-E152-4397-866B-FAC4238C555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35379" y="1251201"/>
                <a:ext cx="0" cy="54274"/>
              </a:xfrm>
              <a:prstGeom prst="line">
                <a:avLst/>
              </a:prstGeom>
              <a:noFill/>
              <a:ln w="254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963666F0-E7D5-4C15-8D83-E3E1D4250AB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14015" y="1251204"/>
                <a:ext cx="0" cy="54274"/>
              </a:xfrm>
              <a:prstGeom prst="line">
                <a:avLst/>
              </a:prstGeom>
              <a:noFill/>
              <a:ln w="254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</p:cxnSp>
        </p:grpSp>
      </p:grpSp>
      <p:sp>
        <p:nvSpPr>
          <p:cNvPr id="59" name="Rectangle 58">
            <a:extLst>
              <a:ext uri="{FF2B5EF4-FFF2-40B4-BE49-F238E27FC236}">
                <a16:creationId xmlns:a16="http://schemas.microsoft.com/office/drawing/2014/main" id="{3C50E93F-0AA0-4071-A883-020A8DFD912A}"/>
              </a:ext>
            </a:extLst>
          </p:cNvPr>
          <p:cNvSpPr/>
          <p:nvPr/>
        </p:nvSpPr>
        <p:spPr>
          <a:xfrm>
            <a:off x="3405241" y="4077817"/>
            <a:ext cx="982555" cy="584775"/>
          </a:xfrm>
          <a:prstGeom prst="rect">
            <a:avLst/>
          </a:prstGeom>
          <a:solidFill>
            <a:srgbClr val="E2C200"/>
          </a:solidFill>
        </p:spPr>
        <p:txBody>
          <a:bodyPr wrap="square">
            <a:spAutoFit/>
          </a:bodyPr>
          <a:lstStyle/>
          <a:p>
            <a:pPr algn="ctr"/>
            <a:r>
              <a:rPr lang="en-GB" sz="3200" b="1" dirty="0">
                <a:solidFill>
                  <a:prstClr val="black">
                    <a:lumMod val="65000"/>
                    <a:lumOff val="35000"/>
                  </a:prstClr>
                </a:solidFill>
                <a:latin typeface="Consolas" panose="020B0609020204030204" pitchFamily="49" charset="0"/>
              </a:rPr>
              <a:t>DOM</a:t>
            </a:r>
            <a:endParaRPr lang="en-GB" sz="3200" dirty="0">
              <a:solidFill>
                <a:prstClr val="black">
                  <a:lumMod val="65000"/>
                  <a:lumOff val="35000"/>
                </a:prstClr>
              </a:solidFill>
              <a:latin typeface="Calibri" panose="020F0502020204030204"/>
            </a:endParaRP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46E3EA9E-AA04-49C7-800A-22F78335BCEB}"/>
              </a:ext>
            </a:extLst>
          </p:cNvPr>
          <p:cNvGrpSpPr/>
          <p:nvPr/>
        </p:nvGrpSpPr>
        <p:grpSpPr>
          <a:xfrm>
            <a:off x="715769" y="3321410"/>
            <a:ext cx="2259720" cy="2123864"/>
            <a:chOff x="2044967" y="2687833"/>
            <a:chExt cx="2259720" cy="2123864"/>
          </a:xfrm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578217AC-9179-4530-AEAF-D8BA3964F30B}"/>
                </a:ext>
              </a:extLst>
            </p:cNvPr>
            <p:cNvGrpSpPr/>
            <p:nvPr/>
          </p:nvGrpSpPr>
          <p:grpSpPr>
            <a:xfrm>
              <a:off x="2044967" y="2687833"/>
              <a:ext cx="2259720" cy="2123864"/>
              <a:chOff x="784337" y="2208439"/>
              <a:chExt cx="2259720" cy="2123864"/>
            </a:xfrm>
          </p:grpSpPr>
          <p:sp>
            <p:nvSpPr>
              <p:cNvPr id="65" name="Rectangle: Rounded Corners 64">
                <a:extLst>
                  <a:ext uri="{FF2B5EF4-FFF2-40B4-BE49-F238E27FC236}">
                    <a16:creationId xmlns:a16="http://schemas.microsoft.com/office/drawing/2014/main" id="{118DF077-4A0E-43FE-9178-D3290A51922F}"/>
                  </a:ext>
                </a:extLst>
              </p:cNvPr>
              <p:cNvSpPr/>
              <p:nvPr/>
            </p:nvSpPr>
            <p:spPr>
              <a:xfrm>
                <a:off x="784337" y="2208439"/>
                <a:ext cx="2259720" cy="2123864"/>
              </a:xfrm>
              <a:prstGeom prst="roundRect">
                <a:avLst>
                  <a:gd name="adj" fmla="val 6024"/>
                </a:avLst>
              </a:prstGeom>
              <a:solidFill>
                <a:sysClr val="window" lastClr="FFFFFF">
                  <a:lumMod val="85000"/>
                </a:sys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grpSp>
            <p:nvGrpSpPr>
              <p:cNvPr id="66" name="Group 65">
                <a:extLst>
                  <a:ext uri="{FF2B5EF4-FFF2-40B4-BE49-F238E27FC236}">
                    <a16:creationId xmlns:a16="http://schemas.microsoft.com/office/drawing/2014/main" id="{EC3D0A59-A5B7-431E-8D32-7D5571CEC82A}"/>
                  </a:ext>
                </a:extLst>
              </p:cNvPr>
              <p:cNvGrpSpPr/>
              <p:nvPr/>
            </p:nvGrpSpPr>
            <p:grpSpPr>
              <a:xfrm>
                <a:off x="1204474" y="2411592"/>
                <a:ext cx="1442545" cy="339191"/>
                <a:chOff x="977953" y="2433131"/>
                <a:chExt cx="6182954" cy="1453829"/>
              </a:xfrm>
              <a:solidFill>
                <a:sysClr val="windowText" lastClr="000000"/>
              </a:solidFill>
              <a:effectLst/>
            </p:grpSpPr>
            <p:sp>
              <p:nvSpPr>
                <p:cNvPr id="67" name="Freeform: Shape 66">
                  <a:extLst>
                    <a:ext uri="{FF2B5EF4-FFF2-40B4-BE49-F238E27FC236}">
                      <a16:creationId xmlns:a16="http://schemas.microsoft.com/office/drawing/2014/main" id="{0C957E7F-09F4-40AB-8800-6C10C88DFDEE}"/>
                    </a:ext>
                  </a:extLst>
                </p:cNvPr>
                <p:cNvSpPr/>
                <p:nvPr/>
              </p:nvSpPr>
              <p:spPr>
                <a:xfrm>
                  <a:off x="2256408" y="2433131"/>
                  <a:ext cx="290494" cy="14524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0494" h="1452467">
                      <a:moveTo>
                        <a:pt x="0" y="0"/>
                      </a:moveTo>
                      <a:lnTo>
                        <a:pt x="290494" y="0"/>
                      </a:lnTo>
                      <a:lnTo>
                        <a:pt x="290494" y="1452467"/>
                      </a:lnTo>
                      <a:lnTo>
                        <a:pt x="0" y="145246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  <p:sp>
              <p:nvSpPr>
                <p:cNvPr id="68" name="Freeform: Shape 67">
                  <a:extLst>
                    <a:ext uri="{FF2B5EF4-FFF2-40B4-BE49-F238E27FC236}">
                      <a16:creationId xmlns:a16="http://schemas.microsoft.com/office/drawing/2014/main" id="{CCF261EC-7396-4728-BE46-90EEB2DC388B}"/>
                    </a:ext>
                  </a:extLst>
                </p:cNvPr>
                <p:cNvSpPr/>
                <p:nvPr/>
              </p:nvSpPr>
              <p:spPr>
                <a:xfrm>
                  <a:off x="977953" y="2435236"/>
                  <a:ext cx="1159869" cy="14503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9869" h="1450362">
                      <a:moveTo>
                        <a:pt x="0" y="0"/>
                      </a:moveTo>
                      <a:lnTo>
                        <a:pt x="290493" y="0"/>
                      </a:lnTo>
                      <a:lnTo>
                        <a:pt x="290493" y="366274"/>
                      </a:lnTo>
                      <a:cubicBezTo>
                        <a:pt x="355047" y="329787"/>
                        <a:pt x="421356" y="306281"/>
                        <a:pt x="489418" y="295756"/>
                      </a:cubicBezTo>
                      <a:cubicBezTo>
                        <a:pt x="557481" y="285231"/>
                        <a:pt x="623789" y="286283"/>
                        <a:pt x="688343" y="298914"/>
                      </a:cubicBezTo>
                      <a:cubicBezTo>
                        <a:pt x="752897" y="311544"/>
                        <a:pt x="813592" y="334348"/>
                        <a:pt x="870428" y="367327"/>
                      </a:cubicBezTo>
                      <a:cubicBezTo>
                        <a:pt x="927264" y="400306"/>
                        <a:pt x="977082" y="441704"/>
                        <a:pt x="1019885" y="491523"/>
                      </a:cubicBezTo>
                      <a:cubicBezTo>
                        <a:pt x="1062687" y="541342"/>
                        <a:pt x="1096718" y="598178"/>
                        <a:pt x="1121978" y="662030"/>
                      </a:cubicBezTo>
                      <a:cubicBezTo>
                        <a:pt x="1147239" y="725883"/>
                        <a:pt x="1159869" y="794998"/>
                        <a:pt x="1159869" y="869375"/>
                      </a:cubicBezTo>
                      <a:cubicBezTo>
                        <a:pt x="1159869" y="949366"/>
                        <a:pt x="1144783" y="1024796"/>
                        <a:pt x="1114611" y="1095666"/>
                      </a:cubicBezTo>
                      <a:cubicBezTo>
                        <a:pt x="1084439" y="1166535"/>
                        <a:pt x="1043040" y="1228282"/>
                        <a:pt x="990414" y="1280908"/>
                      </a:cubicBezTo>
                      <a:cubicBezTo>
                        <a:pt x="937789" y="1333533"/>
                        <a:pt x="876392" y="1374932"/>
                        <a:pt x="806225" y="1405104"/>
                      </a:cubicBezTo>
                      <a:cubicBezTo>
                        <a:pt x="736057" y="1435276"/>
                        <a:pt x="660978" y="1450362"/>
                        <a:pt x="580987" y="1450362"/>
                      </a:cubicBezTo>
                      <a:cubicBezTo>
                        <a:pt x="500996" y="1450362"/>
                        <a:pt x="425566" y="1435276"/>
                        <a:pt x="354697" y="1405104"/>
                      </a:cubicBezTo>
                      <a:cubicBezTo>
                        <a:pt x="283827" y="1374932"/>
                        <a:pt x="222080" y="1333533"/>
                        <a:pt x="169454" y="1280908"/>
                      </a:cubicBezTo>
                      <a:cubicBezTo>
                        <a:pt x="116829" y="1228282"/>
                        <a:pt x="75430" y="1166535"/>
                        <a:pt x="45258" y="1095666"/>
                      </a:cubicBezTo>
                      <a:cubicBezTo>
                        <a:pt x="15086" y="1024796"/>
                        <a:pt x="0" y="949366"/>
                        <a:pt x="0" y="869375"/>
                      </a:cubicBezTo>
                      <a:lnTo>
                        <a:pt x="0" y="0"/>
                      </a:lnTo>
                      <a:close/>
                      <a:moveTo>
                        <a:pt x="580987" y="578882"/>
                      </a:moveTo>
                      <a:cubicBezTo>
                        <a:pt x="540290" y="578882"/>
                        <a:pt x="502399" y="586600"/>
                        <a:pt x="467316" y="602037"/>
                      </a:cubicBezTo>
                      <a:cubicBezTo>
                        <a:pt x="432232" y="617474"/>
                        <a:pt x="401709" y="638173"/>
                        <a:pt x="375747" y="664135"/>
                      </a:cubicBezTo>
                      <a:cubicBezTo>
                        <a:pt x="349785" y="690097"/>
                        <a:pt x="329085" y="720971"/>
                        <a:pt x="313649" y="756756"/>
                      </a:cubicBezTo>
                      <a:cubicBezTo>
                        <a:pt x="298212" y="792542"/>
                        <a:pt x="290493" y="830081"/>
                        <a:pt x="290493" y="869375"/>
                      </a:cubicBezTo>
                      <a:cubicBezTo>
                        <a:pt x="290493" y="910073"/>
                        <a:pt x="298212" y="947963"/>
                        <a:pt x="313649" y="983047"/>
                      </a:cubicBezTo>
                      <a:cubicBezTo>
                        <a:pt x="329085" y="1018130"/>
                        <a:pt x="349785" y="1048653"/>
                        <a:pt x="375747" y="1074615"/>
                      </a:cubicBezTo>
                      <a:cubicBezTo>
                        <a:pt x="401709" y="1100577"/>
                        <a:pt x="432232" y="1121277"/>
                        <a:pt x="467316" y="1136713"/>
                      </a:cubicBezTo>
                      <a:cubicBezTo>
                        <a:pt x="502399" y="1152150"/>
                        <a:pt x="540290" y="1159869"/>
                        <a:pt x="580987" y="1159869"/>
                      </a:cubicBezTo>
                      <a:cubicBezTo>
                        <a:pt x="620281" y="1159869"/>
                        <a:pt x="657470" y="1152150"/>
                        <a:pt x="692553" y="1136713"/>
                      </a:cubicBezTo>
                      <a:cubicBezTo>
                        <a:pt x="727637" y="1121277"/>
                        <a:pt x="758511" y="1100577"/>
                        <a:pt x="785174" y="1074615"/>
                      </a:cubicBezTo>
                      <a:cubicBezTo>
                        <a:pt x="811838" y="1048653"/>
                        <a:pt x="832537" y="1018130"/>
                        <a:pt x="847273" y="983047"/>
                      </a:cubicBezTo>
                      <a:cubicBezTo>
                        <a:pt x="862008" y="947963"/>
                        <a:pt x="869375" y="910073"/>
                        <a:pt x="869375" y="869375"/>
                      </a:cubicBezTo>
                      <a:cubicBezTo>
                        <a:pt x="869375" y="830081"/>
                        <a:pt x="862008" y="792542"/>
                        <a:pt x="847273" y="756756"/>
                      </a:cubicBezTo>
                      <a:cubicBezTo>
                        <a:pt x="832537" y="720971"/>
                        <a:pt x="811838" y="690097"/>
                        <a:pt x="785174" y="664135"/>
                      </a:cubicBezTo>
                      <a:cubicBezTo>
                        <a:pt x="758511" y="638173"/>
                        <a:pt x="727637" y="617474"/>
                        <a:pt x="692553" y="602037"/>
                      </a:cubicBezTo>
                      <a:cubicBezTo>
                        <a:pt x="657470" y="586600"/>
                        <a:pt x="620281" y="578882"/>
                        <a:pt x="580987" y="578882"/>
                      </a:cubicBez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  <p:sp>
              <p:nvSpPr>
                <p:cNvPr id="69" name="Freeform: Shape 68">
                  <a:extLst>
                    <a:ext uri="{FF2B5EF4-FFF2-40B4-BE49-F238E27FC236}">
                      <a16:creationId xmlns:a16="http://schemas.microsoft.com/office/drawing/2014/main" id="{7645D6BF-EDAD-4238-B68E-2F7E64E6DEE6}"/>
                    </a:ext>
                  </a:extLst>
                </p:cNvPr>
                <p:cNvSpPr/>
                <p:nvPr/>
              </p:nvSpPr>
              <p:spPr>
                <a:xfrm>
                  <a:off x="6419938" y="2746780"/>
                  <a:ext cx="740969" cy="1138818"/>
                </a:xfrm>
                <a:custGeom>
                  <a:avLst/>
                  <a:gdLst>
                    <a:gd name="connsiteX0" fmla="*/ 452311 w 740969"/>
                    <a:gd name="connsiteY0" fmla="*/ 15642 h 1138818"/>
                    <a:gd name="connsiteX1" fmla="*/ 359571 w 740969"/>
                    <a:gd name="connsiteY1" fmla="*/ 44332 h 1138818"/>
                    <a:gd name="connsiteX2" fmla="*/ 426268 w 740969"/>
                    <a:gd name="connsiteY2" fmla="*/ 21049 h 1138818"/>
                    <a:gd name="connsiteX3" fmla="*/ 467481 w 740969"/>
                    <a:gd name="connsiteY3" fmla="*/ 12492 h 1138818"/>
                    <a:gd name="connsiteX4" fmla="*/ 452311 w 740969"/>
                    <a:gd name="connsiteY4" fmla="*/ 15642 h 1138818"/>
                    <a:gd name="connsiteX5" fmla="*/ 460211 w 740969"/>
                    <a:gd name="connsiteY5" fmla="*/ 13198 h 1138818"/>
                    <a:gd name="connsiteX6" fmla="*/ 580987 w 740969"/>
                    <a:gd name="connsiteY6" fmla="*/ 0 h 1138818"/>
                    <a:gd name="connsiteX7" fmla="*/ 740969 w 740969"/>
                    <a:gd name="connsiteY7" fmla="*/ 0 h 1138818"/>
                    <a:gd name="connsiteX8" fmla="*/ 740969 w 740969"/>
                    <a:gd name="connsiteY8" fmla="*/ 28121 h 1138818"/>
                    <a:gd name="connsiteX9" fmla="*/ 740969 w 740969"/>
                    <a:gd name="connsiteY9" fmla="*/ 290493 h 1138818"/>
                    <a:gd name="connsiteX10" fmla="*/ 580987 w 740969"/>
                    <a:gd name="connsiteY10" fmla="*/ 290493 h 1138818"/>
                    <a:gd name="connsiteX11" fmla="*/ 467315 w 740969"/>
                    <a:gd name="connsiteY11" fmla="*/ 313648 h 1138818"/>
                    <a:gd name="connsiteX12" fmla="*/ 464958 w 740969"/>
                    <a:gd name="connsiteY12" fmla="*/ 314947 h 1138818"/>
                    <a:gd name="connsiteX13" fmla="*/ 464954 w 740969"/>
                    <a:gd name="connsiteY13" fmla="*/ 314948 h 1138818"/>
                    <a:gd name="connsiteX14" fmla="*/ 459713 w 740969"/>
                    <a:gd name="connsiteY14" fmla="*/ 317835 h 1138818"/>
                    <a:gd name="connsiteX15" fmla="*/ 382297 w 740969"/>
                    <a:gd name="connsiteY15" fmla="*/ 370335 h 1138818"/>
                    <a:gd name="connsiteX16" fmla="*/ 375747 w 740969"/>
                    <a:gd name="connsiteY16" fmla="*/ 375746 h 1138818"/>
                    <a:gd name="connsiteX17" fmla="*/ 313648 w 740969"/>
                    <a:gd name="connsiteY17" fmla="*/ 468367 h 1138818"/>
                    <a:gd name="connsiteX18" fmla="*/ 290493 w 740969"/>
                    <a:gd name="connsiteY18" fmla="*/ 580986 h 1138818"/>
                    <a:gd name="connsiteX19" fmla="*/ 290493 w 740969"/>
                    <a:gd name="connsiteY19" fmla="*/ 624778 h 1138818"/>
                    <a:gd name="connsiteX20" fmla="*/ 286283 w 740969"/>
                    <a:gd name="connsiteY20" fmla="*/ 582871 h 1138818"/>
                    <a:gd name="connsiteX21" fmla="*/ 286283 w 740969"/>
                    <a:gd name="connsiteY21" fmla="*/ 582872 h 1138818"/>
                    <a:gd name="connsiteX22" fmla="*/ 290493 w 740969"/>
                    <a:gd name="connsiteY22" fmla="*/ 624779 h 1138818"/>
                    <a:gd name="connsiteX23" fmla="*/ 290493 w 740969"/>
                    <a:gd name="connsiteY23" fmla="*/ 1087903 h 1138818"/>
                    <a:gd name="connsiteX24" fmla="*/ 290493 w 740969"/>
                    <a:gd name="connsiteY24" fmla="*/ 1138818 h 1138818"/>
                    <a:gd name="connsiteX25" fmla="*/ 286283 w 740969"/>
                    <a:gd name="connsiteY25" fmla="*/ 1138818 h 1138818"/>
                    <a:gd name="connsiteX26" fmla="*/ 0 w 740969"/>
                    <a:gd name="connsiteY26" fmla="*/ 1138818 h 1138818"/>
                    <a:gd name="connsiteX27" fmla="*/ 0 w 740969"/>
                    <a:gd name="connsiteY27" fmla="*/ 580987 h 1138818"/>
                    <a:gd name="connsiteX28" fmla="*/ 0 w 740969"/>
                    <a:gd name="connsiteY28" fmla="*/ 539501 h 1138818"/>
                    <a:gd name="connsiteX29" fmla="*/ 7105 w 740969"/>
                    <a:gd name="connsiteY29" fmla="*/ 466306 h 1138818"/>
                    <a:gd name="connsiteX30" fmla="*/ 41048 w 740969"/>
                    <a:gd name="connsiteY30" fmla="*/ 356581 h 1138818"/>
                    <a:gd name="connsiteX31" fmla="*/ 165244 w 740969"/>
                    <a:gd name="connsiteY31" fmla="*/ 171339 h 1138818"/>
                    <a:gd name="connsiteX32" fmla="*/ 251024 w 740969"/>
                    <a:gd name="connsiteY32" fmla="*/ 100821 h 1138818"/>
                    <a:gd name="connsiteX33" fmla="*/ 329572 w 740969"/>
                    <a:gd name="connsiteY33" fmla="*/ 58430 h 1138818"/>
                    <a:gd name="connsiteX34" fmla="*/ 350487 w 740969"/>
                    <a:gd name="connsiteY34" fmla="*/ 47143 h 1138818"/>
                    <a:gd name="connsiteX35" fmla="*/ 359571 w 740969"/>
                    <a:gd name="connsiteY35" fmla="*/ 44333 h 1138818"/>
                    <a:gd name="connsiteX36" fmla="*/ 452311 w 740969"/>
                    <a:gd name="connsiteY36" fmla="*/ 15643 h 1138818"/>
                    <a:gd name="connsiteX37" fmla="*/ 467481 w 740969"/>
                    <a:gd name="connsiteY37" fmla="*/ 12493 h 1138818"/>
                    <a:gd name="connsiteX38" fmla="*/ 502311 w 740969"/>
                    <a:gd name="connsiteY38" fmla="*/ 5262 h 1138818"/>
                    <a:gd name="connsiteX39" fmla="*/ 580987 w 740969"/>
                    <a:gd name="connsiteY39" fmla="*/ 0 h 11388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</a:cxnLst>
                  <a:rect l="l" t="t" r="r" b="b"/>
                  <a:pathLst>
                    <a:path w="740969" h="1138818">
                      <a:moveTo>
                        <a:pt x="452311" y="15642"/>
                      </a:moveTo>
                      <a:lnTo>
                        <a:pt x="359571" y="44332"/>
                      </a:lnTo>
                      <a:lnTo>
                        <a:pt x="426268" y="21049"/>
                      </a:lnTo>
                      <a:close/>
                      <a:moveTo>
                        <a:pt x="467481" y="12492"/>
                      </a:moveTo>
                      <a:lnTo>
                        <a:pt x="452311" y="15642"/>
                      </a:lnTo>
                      <a:lnTo>
                        <a:pt x="460211" y="13198"/>
                      </a:lnTo>
                      <a:close/>
                      <a:moveTo>
                        <a:pt x="580987" y="0"/>
                      </a:moveTo>
                      <a:lnTo>
                        <a:pt x="740969" y="0"/>
                      </a:lnTo>
                      <a:lnTo>
                        <a:pt x="740969" y="28121"/>
                      </a:lnTo>
                      <a:lnTo>
                        <a:pt x="740969" y="290493"/>
                      </a:lnTo>
                      <a:lnTo>
                        <a:pt x="580987" y="290493"/>
                      </a:lnTo>
                      <a:cubicBezTo>
                        <a:pt x="540289" y="290493"/>
                        <a:pt x="502399" y="298212"/>
                        <a:pt x="467315" y="313648"/>
                      </a:cubicBezTo>
                      <a:lnTo>
                        <a:pt x="464958" y="314947"/>
                      </a:lnTo>
                      <a:lnTo>
                        <a:pt x="464954" y="314948"/>
                      </a:lnTo>
                      <a:lnTo>
                        <a:pt x="459713" y="317835"/>
                      </a:lnTo>
                      <a:lnTo>
                        <a:pt x="382297" y="370335"/>
                      </a:lnTo>
                      <a:lnTo>
                        <a:pt x="375747" y="375746"/>
                      </a:lnTo>
                      <a:cubicBezTo>
                        <a:pt x="349784" y="401708"/>
                        <a:pt x="329085" y="432581"/>
                        <a:pt x="313648" y="468367"/>
                      </a:cubicBezTo>
                      <a:cubicBezTo>
                        <a:pt x="298211" y="504152"/>
                        <a:pt x="290493" y="541692"/>
                        <a:pt x="290493" y="580986"/>
                      </a:cubicBezTo>
                      <a:lnTo>
                        <a:pt x="290493" y="624778"/>
                      </a:lnTo>
                      <a:lnTo>
                        <a:pt x="286283" y="582871"/>
                      </a:lnTo>
                      <a:lnTo>
                        <a:pt x="286283" y="582872"/>
                      </a:lnTo>
                      <a:lnTo>
                        <a:pt x="290493" y="624779"/>
                      </a:lnTo>
                      <a:lnTo>
                        <a:pt x="290493" y="1087903"/>
                      </a:lnTo>
                      <a:lnTo>
                        <a:pt x="290493" y="1138818"/>
                      </a:lnTo>
                      <a:lnTo>
                        <a:pt x="286283" y="1138818"/>
                      </a:lnTo>
                      <a:lnTo>
                        <a:pt x="0" y="1138818"/>
                      </a:lnTo>
                      <a:lnTo>
                        <a:pt x="0" y="580987"/>
                      </a:lnTo>
                      <a:lnTo>
                        <a:pt x="0" y="539501"/>
                      </a:lnTo>
                      <a:lnTo>
                        <a:pt x="7105" y="466306"/>
                      </a:lnTo>
                      <a:cubicBezTo>
                        <a:pt x="14648" y="428591"/>
                        <a:pt x="25962" y="392016"/>
                        <a:pt x="41048" y="356581"/>
                      </a:cubicBezTo>
                      <a:cubicBezTo>
                        <a:pt x="71220" y="285712"/>
                        <a:pt x="112619" y="223965"/>
                        <a:pt x="165244" y="171339"/>
                      </a:cubicBezTo>
                      <a:cubicBezTo>
                        <a:pt x="191557" y="145027"/>
                        <a:pt x="220150" y="121521"/>
                        <a:pt x="251024" y="100821"/>
                      </a:cubicBezTo>
                      <a:lnTo>
                        <a:pt x="329572" y="58430"/>
                      </a:lnTo>
                      <a:lnTo>
                        <a:pt x="350487" y="47143"/>
                      </a:lnTo>
                      <a:lnTo>
                        <a:pt x="359571" y="44333"/>
                      </a:lnTo>
                      <a:lnTo>
                        <a:pt x="452311" y="15643"/>
                      </a:lnTo>
                      <a:lnTo>
                        <a:pt x="467481" y="12493"/>
                      </a:lnTo>
                      <a:lnTo>
                        <a:pt x="502311" y="5262"/>
                      </a:lnTo>
                      <a:cubicBezTo>
                        <a:pt x="528098" y="1754"/>
                        <a:pt x="554323" y="0"/>
                        <a:pt x="580987" y="0"/>
                      </a:cubicBez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  <p:sp>
              <p:nvSpPr>
                <p:cNvPr id="70" name="Freeform: Shape 69">
                  <a:extLst>
                    <a:ext uri="{FF2B5EF4-FFF2-40B4-BE49-F238E27FC236}">
                      <a16:creationId xmlns:a16="http://schemas.microsoft.com/office/drawing/2014/main" id="{45248F79-64F9-46F3-9EED-F6E15E7353C3}"/>
                    </a:ext>
                  </a:extLst>
                </p:cNvPr>
                <p:cNvSpPr/>
                <p:nvPr/>
              </p:nvSpPr>
              <p:spPr>
                <a:xfrm>
                  <a:off x="3937123" y="2723624"/>
                  <a:ext cx="1138818" cy="11619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818" h="1161974">
                      <a:moveTo>
                        <a:pt x="0" y="0"/>
                      </a:moveTo>
                      <a:lnTo>
                        <a:pt x="1138818" y="0"/>
                      </a:lnTo>
                      <a:lnTo>
                        <a:pt x="549411" y="871481"/>
                      </a:lnTo>
                      <a:lnTo>
                        <a:pt x="1138818" y="871481"/>
                      </a:lnTo>
                      <a:lnTo>
                        <a:pt x="1138818" y="1161974"/>
                      </a:lnTo>
                      <a:lnTo>
                        <a:pt x="0" y="1161974"/>
                      </a:lnTo>
                      <a:lnTo>
                        <a:pt x="591512" y="290494"/>
                      </a:lnTo>
                      <a:lnTo>
                        <a:pt x="0" y="29049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  <p:sp>
              <p:nvSpPr>
                <p:cNvPr id="71" name="Freeform: Shape 70">
                  <a:extLst>
                    <a:ext uri="{FF2B5EF4-FFF2-40B4-BE49-F238E27FC236}">
                      <a16:creationId xmlns:a16="http://schemas.microsoft.com/office/drawing/2014/main" id="{8EE893BC-1323-40F6-9661-551D06C6C43C}"/>
                    </a:ext>
                  </a:extLst>
                </p:cNvPr>
                <p:cNvSpPr/>
                <p:nvPr/>
              </p:nvSpPr>
              <p:spPr>
                <a:xfrm>
                  <a:off x="5166953" y="2723624"/>
                  <a:ext cx="1157763" cy="11619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7763" h="1161974">
                      <a:moveTo>
                        <a:pt x="578881" y="0"/>
                      </a:moveTo>
                      <a:cubicBezTo>
                        <a:pt x="654662" y="0"/>
                        <a:pt x="727286" y="14736"/>
                        <a:pt x="796751" y="44206"/>
                      </a:cubicBezTo>
                      <a:cubicBezTo>
                        <a:pt x="866217" y="73676"/>
                        <a:pt x="927965" y="114023"/>
                        <a:pt x="981993" y="165245"/>
                      </a:cubicBezTo>
                      <a:cubicBezTo>
                        <a:pt x="1036023" y="216467"/>
                        <a:pt x="1078825" y="277513"/>
                        <a:pt x="1110400" y="348382"/>
                      </a:cubicBezTo>
                      <a:cubicBezTo>
                        <a:pt x="1141975" y="419251"/>
                        <a:pt x="1157763" y="496786"/>
                        <a:pt x="1157763" y="580987"/>
                      </a:cubicBezTo>
                      <a:cubicBezTo>
                        <a:pt x="1157763" y="660978"/>
                        <a:pt x="1142677" y="736408"/>
                        <a:pt x="1112505" y="807278"/>
                      </a:cubicBezTo>
                      <a:cubicBezTo>
                        <a:pt x="1082333" y="878147"/>
                        <a:pt x="1040935" y="939894"/>
                        <a:pt x="988309" y="992520"/>
                      </a:cubicBezTo>
                      <a:cubicBezTo>
                        <a:pt x="935683" y="1045145"/>
                        <a:pt x="874287" y="1086544"/>
                        <a:pt x="804119" y="1116716"/>
                      </a:cubicBezTo>
                      <a:cubicBezTo>
                        <a:pt x="733952" y="1146888"/>
                        <a:pt x="658872" y="1161974"/>
                        <a:pt x="578881" y="1161974"/>
                      </a:cubicBezTo>
                      <a:cubicBezTo>
                        <a:pt x="503101" y="1161974"/>
                        <a:pt x="430477" y="1147239"/>
                        <a:pt x="361012" y="1117769"/>
                      </a:cubicBezTo>
                      <a:cubicBezTo>
                        <a:pt x="291546" y="1088298"/>
                        <a:pt x="229799" y="1047952"/>
                        <a:pt x="175769" y="996730"/>
                      </a:cubicBezTo>
                      <a:cubicBezTo>
                        <a:pt x="121740" y="945507"/>
                        <a:pt x="78938" y="884462"/>
                        <a:pt x="47363" y="813593"/>
                      </a:cubicBezTo>
                      <a:cubicBezTo>
                        <a:pt x="15788" y="742723"/>
                        <a:pt x="0" y="665188"/>
                        <a:pt x="0" y="580987"/>
                      </a:cubicBezTo>
                      <a:cubicBezTo>
                        <a:pt x="0" y="500996"/>
                        <a:pt x="15086" y="425917"/>
                        <a:pt x="45258" y="355750"/>
                      </a:cubicBezTo>
                      <a:cubicBezTo>
                        <a:pt x="75430" y="285582"/>
                        <a:pt x="116829" y="224186"/>
                        <a:pt x="169454" y="171560"/>
                      </a:cubicBezTo>
                      <a:cubicBezTo>
                        <a:pt x="222080" y="118934"/>
                        <a:pt x="283477" y="77185"/>
                        <a:pt x="353644" y="46311"/>
                      </a:cubicBezTo>
                      <a:cubicBezTo>
                        <a:pt x="423811" y="15437"/>
                        <a:pt x="498891" y="0"/>
                        <a:pt x="578881" y="0"/>
                      </a:cubicBezTo>
                      <a:close/>
                      <a:moveTo>
                        <a:pt x="578881" y="290494"/>
                      </a:moveTo>
                      <a:cubicBezTo>
                        <a:pt x="538184" y="290494"/>
                        <a:pt x="500294" y="298212"/>
                        <a:pt x="465210" y="313649"/>
                      </a:cubicBezTo>
                      <a:cubicBezTo>
                        <a:pt x="430126" y="329086"/>
                        <a:pt x="399604" y="349785"/>
                        <a:pt x="373642" y="375747"/>
                      </a:cubicBezTo>
                      <a:cubicBezTo>
                        <a:pt x="347680" y="401709"/>
                        <a:pt x="326980" y="432583"/>
                        <a:pt x="311544" y="468368"/>
                      </a:cubicBezTo>
                      <a:cubicBezTo>
                        <a:pt x="296107" y="504154"/>
                        <a:pt x="288388" y="541693"/>
                        <a:pt x="288388" y="580987"/>
                      </a:cubicBezTo>
                      <a:cubicBezTo>
                        <a:pt x="288388" y="621685"/>
                        <a:pt x="296107" y="659575"/>
                        <a:pt x="311544" y="694659"/>
                      </a:cubicBezTo>
                      <a:cubicBezTo>
                        <a:pt x="326980" y="729742"/>
                        <a:pt x="347680" y="760265"/>
                        <a:pt x="373642" y="786227"/>
                      </a:cubicBezTo>
                      <a:cubicBezTo>
                        <a:pt x="399604" y="812189"/>
                        <a:pt x="430126" y="832889"/>
                        <a:pt x="465210" y="848325"/>
                      </a:cubicBezTo>
                      <a:cubicBezTo>
                        <a:pt x="500294" y="863762"/>
                        <a:pt x="538184" y="871481"/>
                        <a:pt x="578881" y="871481"/>
                      </a:cubicBezTo>
                      <a:cubicBezTo>
                        <a:pt x="618175" y="871481"/>
                        <a:pt x="655364" y="863762"/>
                        <a:pt x="690448" y="848325"/>
                      </a:cubicBezTo>
                      <a:cubicBezTo>
                        <a:pt x="725532" y="832889"/>
                        <a:pt x="756405" y="812189"/>
                        <a:pt x="783069" y="786227"/>
                      </a:cubicBezTo>
                      <a:cubicBezTo>
                        <a:pt x="809732" y="760265"/>
                        <a:pt x="830432" y="729742"/>
                        <a:pt x="845167" y="694659"/>
                      </a:cubicBezTo>
                      <a:cubicBezTo>
                        <a:pt x="859902" y="659575"/>
                        <a:pt x="867270" y="621685"/>
                        <a:pt x="867270" y="580987"/>
                      </a:cubicBezTo>
                      <a:cubicBezTo>
                        <a:pt x="867270" y="541693"/>
                        <a:pt x="859902" y="504154"/>
                        <a:pt x="845167" y="468368"/>
                      </a:cubicBezTo>
                      <a:cubicBezTo>
                        <a:pt x="830432" y="432583"/>
                        <a:pt x="809732" y="401709"/>
                        <a:pt x="783069" y="375747"/>
                      </a:cubicBezTo>
                      <a:cubicBezTo>
                        <a:pt x="756405" y="349785"/>
                        <a:pt x="725532" y="329086"/>
                        <a:pt x="690448" y="313649"/>
                      </a:cubicBezTo>
                      <a:cubicBezTo>
                        <a:pt x="655364" y="298212"/>
                        <a:pt x="618175" y="290494"/>
                        <a:pt x="578881" y="290494"/>
                      </a:cubicBez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  <p:sp>
              <p:nvSpPr>
                <p:cNvPr id="72" name="Freeform: Shape 71">
                  <a:extLst>
                    <a:ext uri="{FF2B5EF4-FFF2-40B4-BE49-F238E27FC236}">
                      <a16:creationId xmlns:a16="http://schemas.microsoft.com/office/drawing/2014/main" id="{64E00654-234E-4FFA-B813-5357F6EBBD52}"/>
                    </a:ext>
                  </a:extLst>
                </p:cNvPr>
                <p:cNvSpPr/>
                <p:nvPr/>
              </p:nvSpPr>
              <p:spPr>
                <a:xfrm>
                  <a:off x="2662878" y="2724367"/>
                  <a:ext cx="1159868" cy="11625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9868" h="1162593">
                      <a:moveTo>
                        <a:pt x="570462" y="310"/>
                      </a:moveTo>
                      <a:cubicBezTo>
                        <a:pt x="672906" y="-3199"/>
                        <a:pt x="772544" y="23114"/>
                        <a:pt x="869375" y="79248"/>
                      </a:cubicBezTo>
                      <a:lnTo>
                        <a:pt x="869375" y="1362"/>
                      </a:lnTo>
                      <a:lnTo>
                        <a:pt x="1159868" y="1362"/>
                      </a:lnTo>
                      <a:lnTo>
                        <a:pt x="1159868" y="1161231"/>
                      </a:lnTo>
                      <a:lnTo>
                        <a:pt x="869375" y="1161231"/>
                      </a:lnTo>
                      <a:lnTo>
                        <a:pt x="869375" y="1083345"/>
                      </a:lnTo>
                      <a:cubicBezTo>
                        <a:pt x="772544" y="1139479"/>
                        <a:pt x="672906" y="1165792"/>
                        <a:pt x="570462" y="1162284"/>
                      </a:cubicBezTo>
                      <a:cubicBezTo>
                        <a:pt x="468017" y="1158775"/>
                        <a:pt x="374343" y="1132813"/>
                        <a:pt x="289441" y="1084398"/>
                      </a:cubicBezTo>
                      <a:cubicBezTo>
                        <a:pt x="204538" y="1035982"/>
                        <a:pt x="135072" y="968271"/>
                        <a:pt x="81043" y="881263"/>
                      </a:cubicBezTo>
                      <a:cubicBezTo>
                        <a:pt x="27014" y="794255"/>
                        <a:pt x="0" y="694617"/>
                        <a:pt x="0" y="582349"/>
                      </a:cubicBezTo>
                      <a:cubicBezTo>
                        <a:pt x="0" y="470081"/>
                        <a:pt x="27014" y="370443"/>
                        <a:pt x="81043" y="283436"/>
                      </a:cubicBezTo>
                      <a:cubicBezTo>
                        <a:pt x="135072" y="196428"/>
                        <a:pt x="204538" y="128366"/>
                        <a:pt x="289441" y="79248"/>
                      </a:cubicBezTo>
                      <a:cubicBezTo>
                        <a:pt x="374343" y="30131"/>
                        <a:pt x="468017" y="3818"/>
                        <a:pt x="570462" y="310"/>
                      </a:cubicBezTo>
                      <a:close/>
                      <a:moveTo>
                        <a:pt x="578882" y="291856"/>
                      </a:moveTo>
                      <a:cubicBezTo>
                        <a:pt x="538185" y="291856"/>
                        <a:pt x="500294" y="299224"/>
                        <a:pt x="465210" y="313959"/>
                      </a:cubicBezTo>
                      <a:cubicBezTo>
                        <a:pt x="430127" y="328694"/>
                        <a:pt x="399604" y="349393"/>
                        <a:pt x="373642" y="376057"/>
                      </a:cubicBezTo>
                      <a:cubicBezTo>
                        <a:pt x="347680" y="402721"/>
                        <a:pt x="326980" y="433594"/>
                        <a:pt x="311544" y="468678"/>
                      </a:cubicBezTo>
                      <a:cubicBezTo>
                        <a:pt x="296107" y="503762"/>
                        <a:pt x="288388" y="541652"/>
                        <a:pt x="288388" y="582349"/>
                      </a:cubicBezTo>
                      <a:cubicBezTo>
                        <a:pt x="288388" y="623046"/>
                        <a:pt x="296107" y="660586"/>
                        <a:pt x="311544" y="694968"/>
                      </a:cubicBezTo>
                      <a:cubicBezTo>
                        <a:pt x="326980" y="729350"/>
                        <a:pt x="347680" y="759873"/>
                        <a:pt x="373642" y="786537"/>
                      </a:cubicBezTo>
                      <a:cubicBezTo>
                        <a:pt x="399604" y="813200"/>
                        <a:pt x="430127" y="833900"/>
                        <a:pt x="465210" y="848635"/>
                      </a:cubicBezTo>
                      <a:cubicBezTo>
                        <a:pt x="500294" y="863370"/>
                        <a:pt x="538185" y="870738"/>
                        <a:pt x="578882" y="870738"/>
                      </a:cubicBezTo>
                      <a:cubicBezTo>
                        <a:pt x="618176" y="870738"/>
                        <a:pt x="655013" y="863721"/>
                        <a:pt x="689395" y="849687"/>
                      </a:cubicBezTo>
                      <a:cubicBezTo>
                        <a:pt x="723778" y="835654"/>
                        <a:pt x="754300" y="816007"/>
                        <a:pt x="780964" y="790747"/>
                      </a:cubicBezTo>
                      <a:cubicBezTo>
                        <a:pt x="807628" y="765486"/>
                        <a:pt x="828678" y="736016"/>
                        <a:pt x="844115" y="702336"/>
                      </a:cubicBezTo>
                      <a:cubicBezTo>
                        <a:pt x="859552" y="668655"/>
                        <a:pt x="867972" y="632168"/>
                        <a:pt x="869375" y="592874"/>
                      </a:cubicBezTo>
                      <a:lnTo>
                        <a:pt x="869375" y="590769"/>
                      </a:lnTo>
                      <a:lnTo>
                        <a:pt x="869375" y="582349"/>
                      </a:lnTo>
                      <a:lnTo>
                        <a:pt x="869375" y="571824"/>
                      </a:lnTo>
                      <a:lnTo>
                        <a:pt x="869375" y="569719"/>
                      </a:lnTo>
                      <a:cubicBezTo>
                        <a:pt x="867972" y="530425"/>
                        <a:pt x="859552" y="493938"/>
                        <a:pt x="844115" y="460258"/>
                      </a:cubicBezTo>
                      <a:cubicBezTo>
                        <a:pt x="828678" y="426578"/>
                        <a:pt x="807628" y="397107"/>
                        <a:pt x="780964" y="371847"/>
                      </a:cubicBezTo>
                      <a:cubicBezTo>
                        <a:pt x="754300" y="346586"/>
                        <a:pt x="723778" y="326940"/>
                        <a:pt x="689395" y="312906"/>
                      </a:cubicBezTo>
                      <a:cubicBezTo>
                        <a:pt x="655013" y="298873"/>
                        <a:pt x="618176" y="291856"/>
                        <a:pt x="578882" y="291856"/>
                      </a:cubicBez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</p:grpSp>
        </p:grp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D660EA71-123D-4D0F-B9EF-494ABD4A0A43}"/>
                </a:ext>
              </a:extLst>
            </p:cNvPr>
            <p:cNvSpPr/>
            <p:nvPr/>
          </p:nvSpPr>
          <p:spPr>
            <a:xfrm>
              <a:off x="2150732" y="3363773"/>
              <a:ext cx="2048189" cy="416720"/>
            </a:xfrm>
            <a:prstGeom prst="rect">
              <a:avLst/>
            </a:prstGeom>
            <a:solidFill>
              <a:srgbClr val="682A7B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Razor Components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5118086C-6DE8-450B-9FF3-FCD6D50D0844}"/>
                </a:ext>
              </a:extLst>
            </p:cNvPr>
            <p:cNvSpPr/>
            <p:nvPr/>
          </p:nvSpPr>
          <p:spPr>
            <a:xfrm>
              <a:off x="2150732" y="3810237"/>
              <a:ext cx="2048189" cy="290870"/>
            </a:xfrm>
            <a:prstGeom prst="rect">
              <a:avLst/>
            </a:prstGeom>
            <a:solidFill>
              <a:srgbClr val="682A7B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.NET</a:t>
              </a: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893E49DB-0E2B-4660-9DE2-D28475ED28A7}"/>
                </a:ext>
              </a:extLst>
            </p:cNvPr>
            <p:cNvSpPr/>
            <p:nvPr/>
          </p:nvSpPr>
          <p:spPr>
            <a:xfrm>
              <a:off x="2150732" y="4135212"/>
              <a:ext cx="2048189" cy="403557"/>
            </a:xfrm>
            <a:prstGeom prst="rect">
              <a:avLst/>
            </a:prstGeom>
            <a:solidFill>
              <a:srgbClr val="654FF0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WebAssembly</a:t>
              </a:r>
            </a:p>
          </p:txBody>
        </p:sp>
      </p:grpSp>
      <p:pic>
        <p:nvPicPr>
          <p:cNvPr id="73" name="Graphic 72" descr="Line Arrow: Clockwise curve">
            <a:extLst>
              <a:ext uri="{FF2B5EF4-FFF2-40B4-BE49-F238E27FC236}">
                <a16:creationId xmlns:a16="http://schemas.microsoft.com/office/drawing/2014/main" id="{4E2081DD-422C-4ED2-BACD-126E87B4E6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7617782" flipH="1" flipV="1">
            <a:off x="3053862" y="3964483"/>
            <a:ext cx="351788" cy="575702"/>
          </a:xfrm>
          <a:prstGeom prst="rect">
            <a:avLst/>
          </a:prstGeom>
        </p:spPr>
      </p:pic>
      <p:pic>
        <p:nvPicPr>
          <p:cNvPr id="74" name="Graphic 73" descr="Line Arrow: Clockwise curve">
            <a:extLst>
              <a:ext uri="{FF2B5EF4-FFF2-40B4-BE49-F238E27FC236}">
                <a16:creationId xmlns:a16="http://schemas.microsoft.com/office/drawing/2014/main" id="{B0782A8F-C961-4037-BE7A-7F369F524E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6753512" flipH="1" flipV="1">
            <a:off x="2982307" y="4225870"/>
            <a:ext cx="351788" cy="575702"/>
          </a:xfrm>
          <a:prstGeom prst="rect">
            <a:avLst/>
          </a:prstGeom>
        </p:spPr>
      </p:pic>
      <p:pic>
        <p:nvPicPr>
          <p:cNvPr id="108" name="Graphic 107" descr="Server">
            <a:extLst>
              <a:ext uri="{FF2B5EF4-FFF2-40B4-BE49-F238E27FC236}">
                <a16:creationId xmlns:a16="http://schemas.microsoft.com/office/drawing/2014/main" id="{27CAA8E3-C0C5-478D-88F5-227BC99792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31009" y="1981886"/>
            <a:ext cx="3532339" cy="3310456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0425F2E1-69D0-4E59-B900-E630CDEE9FAE}"/>
              </a:ext>
            </a:extLst>
          </p:cNvPr>
          <p:cNvGrpSpPr/>
          <p:nvPr/>
        </p:nvGrpSpPr>
        <p:grpSpPr>
          <a:xfrm>
            <a:off x="5334545" y="3055789"/>
            <a:ext cx="3756141" cy="2791184"/>
            <a:chOff x="5624219" y="3540444"/>
            <a:chExt cx="3094572" cy="2059862"/>
          </a:xfrm>
        </p:grpSpPr>
        <p:pic>
          <p:nvPicPr>
            <p:cNvPr id="109" name="Picture 108">
              <a:extLst>
                <a:ext uri="{FF2B5EF4-FFF2-40B4-BE49-F238E27FC236}">
                  <a16:creationId xmlns:a16="http://schemas.microsoft.com/office/drawing/2014/main" id="{208E1CEA-ADD8-406B-9D3D-6D10D9F1EDE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624219" y="3540444"/>
              <a:ext cx="3094572" cy="2059862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27000"/>
                </a:prstClr>
              </a:outerShdw>
            </a:effectLst>
          </p:spPr>
        </p:pic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3D50AC14-2B18-4A12-B2F9-CA0DD5D2B729}"/>
                </a:ext>
              </a:extLst>
            </p:cNvPr>
            <p:cNvSpPr/>
            <p:nvPr/>
          </p:nvSpPr>
          <p:spPr>
            <a:xfrm>
              <a:off x="5738938" y="3744180"/>
              <a:ext cx="2842612" cy="1718116"/>
            </a:xfrm>
            <a:custGeom>
              <a:avLst/>
              <a:gdLst>
                <a:gd name="connsiteX0" fmla="*/ 103761 w 3819727"/>
                <a:gd name="connsiteY0" fmla="*/ 2075234 h 2308698"/>
                <a:gd name="connsiteX1" fmla="*/ 103761 w 3819727"/>
                <a:gd name="connsiteY1" fmla="*/ 2075234 h 2308698"/>
                <a:gd name="connsiteX2" fmla="*/ 103761 w 3819727"/>
                <a:gd name="connsiteY2" fmla="*/ 2010383 h 2308698"/>
                <a:gd name="connsiteX3" fmla="*/ 0 w 3819727"/>
                <a:gd name="connsiteY3" fmla="*/ 1504545 h 2308698"/>
                <a:gd name="connsiteX4" fmla="*/ 194553 w 3819727"/>
                <a:gd name="connsiteY4" fmla="*/ 1089498 h 2308698"/>
                <a:gd name="connsiteX5" fmla="*/ 810638 w 3819727"/>
                <a:gd name="connsiteY5" fmla="*/ 1005191 h 2308698"/>
                <a:gd name="connsiteX6" fmla="*/ 966281 w 3819727"/>
                <a:gd name="connsiteY6" fmla="*/ 603115 h 2308698"/>
                <a:gd name="connsiteX7" fmla="*/ 1420238 w 3819727"/>
                <a:gd name="connsiteY7" fmla="*/ 434502 h 2308698"/>
                <a:gd name="connsiteX8" fmla="*/ 1562910 w 3819727"/>
                <a:gd name="connsiteY8" fmla="*/ 505838 h 2308698"/>
                <a:gd name="connsiteX9" fmla="*/ 2016868 w 3819727"/>
                <a:gd name="connsiteY9" fmla="*/ 0 h 2308698"/>
                <a:gd name="connsiteX10" fmla="*/ 2808051 w 3819727"/>
                <a:gd name="connsiteY10" fmla="*/ 32425 h 2308698"/>
                <a:gd name="connsiteX11" fmla="*/ 3197157 w 3819727"/>
                <a:gd name="connsiteY11" fmla="*/ 499353 h 2308698"/>
                <a:gd name="connsiteX12" fmla="*/ 3281464 w 3819727"/>
                <a:gd name="connsiteY12" fmla="*/ 1024647 h 2308698"/>
                <a:gd name="connsiteX13" fmla="*/ 3709481 w 3819727"/>
                <a:gd name="connsiteY13" fmla="*/ 1238655 h 2308698"/>
                <a:gd name="connsiteX14" fmla="*/ 3819727 w 3819727"/>
                <a:gd name="connsiteY14" fmla="*/ 1614791 h 2308698"/>
                <a:gd name="connsiteX15" fmla="*/ 3631659 w 3819727"/>
                <a:gd name="connsiteY15" fmla="*/ 2068749 h 2308698"/>
                <a:gd name="connsiteX16" fmla="*/ 2866417 w 3819727"/>
                <a:gd name="connsiteY16" fmla="*/ 2308698 h 2308698"/>
                <a:gd name="connsiteX17" fmla="*/ 350195 w 3819727"/>
                <a:gd name="connsiteY17" fmla="*/ 2276272 h 2308698"/>
                <a:gd name="connsiteX18" fmla="*/ 103761 w 3819727"/>
                <a:gd name="connsiteY18" fmla="*/ 2075234 h 2308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819727" h="2308698">
                  <a:moveTo>
                    <a:pt x="103761" y="2075234"/>
                  </a:moveTo>
                  <a:lnTo>
                    <a:pt x="103761" y="2075234"/>
                  </a:lnTo>
                  <a:lnTo>
                    <a:pt x="103761" y="2010383"/>
                  </a:lnTo>
                  <a:lnTo>
                    <a:pt x="0" y="1504545"/>
                  </a:lnTo>
                  <a:lnTo>
                    <a:pt x="194553" y="1089498"/>
                  </a:lnTo>
                  <a:lnTo>
                    <a:pt x="810638" y="1005191"/>
                  </a:lnTo>
                  <a:lnTo>
                    <a:pt x="966281" y="603115"/>
                  </a:lnTo>
                  <a:lnTo>
                    <a:pt x="1420238" y="434502"/>
                  </a:lnTo>
                  <a:lnTo>
                    <a:pt x="1562910" y="505838"/>
                  </a:lnTo>
                  <a:lnTo>
                    <a:pt x="2016868" y="0"/>
                  </a:lnTo>
                  <a:lnTo>
                    <a:pt x="2808051" y="32425"/>
                  </a:lnTo>
                  <a:lnTo>
                    <a:pt x="3197157" y="499353"/>
                  </a:lnTo>
                  <a:lnTo>
                    <a:pt x="3281464" y="1024647"/>
                  </a:lnTo>
                  <a:lnTo>
                    <a:pt x="3709481" y="1238655"/>
                  </a:lnTo>
                  <a:lnTo>
                    <a:pt x="3819727" y="1614791"/>
                  </a:lnTo>
                  <a:lnTo>
                    <a:pt x="3631659" y="2068749"/>
                  </a:lnTo>
                  <a:lnTo>
                    <a:pt x="2866417" y="2308698"/>
                  </a:lnTo>
                  <a:lnTo>
                    <a:pt x="350195" y="2276272"/>
                  </a:lnTo>
                  <a:lnTo>
                    <a:pt x="103761" y="2075234"/>
                  </a:lnTo>
                  <a:close/>
                </a:path>
              </a:pathLst>
            </a:cu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GB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4C3F4D7F-CA80-4F5B-A986-A150ABC25F8F}"/>
              </a:ext>
            </a:extLst>
          </p:cNvPr>
          <p:cNvGrpSpPr/>
          <p:nvPr/>
        </p:nvGrpSpPr>
        <p:grpSpPr>
          <a:xfrm>
            <a:off x="9776858" y="2327395"/>
            <a:ext cx="1949761" cy="3362741"/>
            <a:chOff x="7698994" y="1759357"/>
            <a:chExt cx="1949761" cy="3362741"/>
          </a:xfrm>
        </p:grpSpPr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B15AD6AA-8E91-4F25-8EFA-A0622CA043EC}"/>
                </a:ext>
              </a:extLst>
            </p:cNvPr>
            <p:cNvGrpSpPr/>
            <p:nvPr/>
          </p:nvGrpSpPr>
          <p:grpSpPr>
            <a:xfrm>
              <a:off x="7698994" y="1759357"/>
              <a:ext cx="1949761" cy="3362741"/>
              <a:chOff x="6763968" y="1190113"/>
              <a:chExt cx="3256460" cy="4200228"/>
            </a:xfrm>
          </p:grpSpPr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8C831615-EFD2-42EB-BB0B-4B64777CB17C}"/>
                  </a:ext>
                </a:extLst>
              </p:cNvPr>
              <p:cNvSpPr/>
              <p:nvPr/>
            </p:nvSpPr>
            <p:spPr>
              <a:xfrm>
                <a:off x="6763968" y="1195735"/>
                <a:ext cx="3256460" cy="4194606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2032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algn="ctr">
                  <a:defRPr/>
                </a:pPr>
                <a:endParaRPr lang="en-GB" kern="0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B65A9D25-1DE2-4EF7-8A83-70F4183E3DDE}"/>
                  </a:ext>
                </a:extLst>
              </p:cNvPr>
              <p:cNvSpPr/>
              <p:nvPr/>
            </p:nvSpPr>
            <p:spPr>
              <a:xfrm>
                <a:off x="6763968" y="1190113"/>
                <a:ext cx="3256460" cy="1004505"/>
              </a:xfrm>
              <a:prstGeom prst="rect">
                <a:avLst/>
              </a:prstGeom>
              <a:solidFill>
                <a:sysClr val="window" lastClr="FFFFFF">
                  <a:lumMod val="65000"/>
                </a:sys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GB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116" name="Rectangle 115">
                <a:extLst>
                  <a:ext uri="{FF2B5EF4-FFF2-40B4-BE49-F238E27FC236}">
                    <a16:creationId xmlns:a16="http://schemas.microsoft.com/office/drawing/2014/main" id="{611624F9-005A-4E2E-9D9A-5CF127DD6261}"/>
                  </a:ext>
                </a:extLst>
              </p:cNvPr>
              <p:cNvSpPr/>
              <p:nvPr/>
            </p:nvSpPr>
            <p:spPr>
              <a:xfrm>
                <a:off x="7263315" y="1573392"/>
                <a:ext cx="2297263" cy="418165"/>
              </a:xfrm>
              <a:prstGeom prst="rect">
                <a:avLst/>
              </a:prstGeom>
              <a:solidFill>
                <a:sysClr val="window" lastClr="FFFFFF">
                  <a:lumMod val="95000"/>
                </a:sys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>
                  <a:defRPr/>
                </a:pPr>
                <a:r>
                  <a:rPr lang="en-GB" sz="2000" b="1" kern="0" dirty="0">
                    <a:solidFill>
                      <a:prstClr val="white">
                        <a:lumMod val="65000"/>
                      </a:prstClr>
                    </a:solidFill>
                    <a:latin typeface="Consolas" panose="020B0609020204030204" pitchFamily="49" charset="0"/>
                  </a:rPr>
                  <a:t>https...</a:t>
                </a:r>
              </a:p>
            </p:txBody>
          </p:sp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756AF8CA-4173-4416-8C82-A4C170672F09}"/>
                  </a:ext>
                </a:extLst>
              </p:cNvPr>
              <p:cNvSpPr/>
              <p:nvPr/>
            </p:nvSpPr>
            <p:spPr>
              <a:xfrm>
                <a:off x="9620871" y="1196108"/>
                <a:ext cx="396520" cy="278268"/>
              </a:xfrm>
              <a:prstGeom prst="rect">
                <a:avLst/>
              </a:prstGeom>
              <a:solidFill>
                <a:srgbClr val="C000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GB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id="{A5A609AB-55B3-4BE9-AEED-1C867C4272F4}"/>
                  </a:ext>
                </a:extLst>
              </p:cNvPr>
              <p:cNvSpPr/>
              <p:nvPr/>
            </p:nvSpPr>
            <p:spPr>
              <a:xfrm>
                <a:off x="9164059" y="1196108"/>
                <a:ext cx="396520" cy="278268"/>
              </a:xfrm>
              <a:prstGeom prst="rect">
                <a:avLst/>
              </a:prstGeom>
              <a:solidFill>
                <a:sysClr val="windowText" lastClr="000000">
                  <a:lumMod val="65000"/>
                  <a:lumOff val="35000"/>
                </a:sys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GB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F413A09F-616B-45D8-AC43-F72452AB91C1}"/>
                  </a:ext>
                </a:extLst>
              </p:cNvPr>
              <p:cNvSpPr/>
              <p:nvPr/>
            </p:nvSpPr>
            <p:spPr>
              <a:xfrm>
                <a:off x="8702217" y="1196108"/>
                <a:ext cx="396520" cy="278268"/>
              </a:xfrm>
              <a:prstGeom prst="rect">
                <a:avLst/>
              </a:prstGeom>
              <a:solidFill>
                <a:sysClr val="windowText" lastClr="000000">
                  <a:lumMod val="65000"/>
                  <a:lumOff val="35000"/>
                </a:sys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GB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120" name="Isosceles Triangle 119">
                <a:extLst>
                  <a:ext uri="{FF2B5EF4-FFF2-40B4-BE49-F238E27FC236}">
                    <a16:creationId xmlns:a16="http://schemas.microsoft.com/office/drawing/2014/main" id="{C4139E99-0778-4675-8FD9-D423B547A1CD}"/>
                  </a:ext>
                </a:extLst>
              </p:cNvPr>
              <p:cNvSpPr/>
              <p:nvPr/>
            </p:nvSpPr>
            <p:spPr>
              <a:xfrm rot="16200000">
                <a:off x="6876308" y="1698472"/>
                <a:ext cx="255155" cy="159346"/>
              </a:xfrm>
              <a:prstGeom prst="triangle">
                <a:avLst/>
              </a:prstGeom>
              <a:solidFill>
                <a:sysClr val="windowText" lastClr="000000">
                  <a:lumMod val="75000"/>
                  <a:lumOff val="25000"/>
                </a:sys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GB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cxnSp>
            <p:nvCxnSpPr>
              <p:cNvPr id="121" name="Straight Connector 120">
                <a:extLst>
                  <a:ext uri="{FF2B5EF4-FFF2-40B4-BE49-F238E27FC236}">
                    <a16:creationId xmlns:a16="http://schemas.microsoft.com/office/drawing/2014/main" id="{77D3EB8A-2026-400B-9C42-A6ABBC7AAD2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639983" y="1650941"/>
                <a:ext cx="278937" cy="0"/>
              </a:xfrm>
              <a:prstGeom prst="line">
                <a:avLst/>
              </a:prstGeom>
              <a:noFill/>
              <a:ln w="41275" cap="flat" cmpd="sng" algn="ctr">
                <a:solidFill>
                  <a:sysClr val="windowText" lastClr="000000">
                    <a:lumMod val="65000"/>
                    <a:lumOff val="35000"/>
                  </a:sysClr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0AB293B2-2792-4A89-9CF3-DFAB84D86B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639983" y="1910737"/>
                <a:ext cx="278937" cy="0"/>
              </a:xfrm>
              <a:prstGeom prst="line">
                <a:avLst/>
              </a:prstGeom>
              <a:noFill/>
              <a:ln w="41275" cap="flat" cmpd="sng" algn="ctr">
                <a:solidFill>
                  <a:sysClr val="windowText" lastClr="000000">
                    <a:lumMod val="65000"/>
                    <a:lumOff val="35000"/>
                  </a:sysClr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123" name="Straight Connector 122">
                <a:extLst>
                  <a:ext uri="{FF2B5EF4-FFF2-40B4-BE49-F238E27FC236}">
                    <a16:creationId xmlns:a16="http://schemas.microsoft.com/office/drawing/2014/main" id="{CFB24E4C-E8FB-48FE-97DA-CD91DCAC62C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639983" y="1780411"/>
                <a:ext cx="278937" cy="0"/>
              </a:xfrm>
              <a:prstGeom prst="line">
                <a:avLst/>
              </a:prstGeom>
              <a:noFill/>
              <a:ln w="41275" cap="flat" cmpd="sng" algn="ctr">
                <a:solidFill>
                  <a:sysClr val="windowText" lastClr="000000">
                    <a:lumMod val="65000"/>
                    <a:lumOff val="35000"/>
                  </a:sysClr>
                </a:solidFill>
                <a:prstDash val="solid"/>
                <a:miter lim="800000"/>
              </a:ln>
              <a:effectLst/>
            </p:spPr>
          </p:cxnSp>
          <p:grpSp>
            <p:nvGrpSpPr>
              <p:cNvPr id="124" name="Group 123">
                <a:extLst>
                  <a:ext uri="{FF2B5EF4-FFF2-40B4-BE49-F238E27FC236}">
                    <a16:creationId xmlns:a16="http://schemas.microsoft.com/office/drawing/2014/main" id="{5DA20A19-B53A-4F1F-9CE4-653D93B72E81}"/>
                  </a:ext>
                </a:extLst>
              </p:cNvPr>
              <p:cNvGrpSpPr/>
              <p:nvPr/>
            </p:nvGrpSpPr>
            <p:grpSpPr>
              <a:xfrm>
                <a:off x="9735279" y="1272716"/>
                <a:ext cx="166849" cy="125055"/>
                <a:chOff x="6244257" y="1295657"/>
                <a:chExt cx="96860" cy="54280"/>
              </a:xfrm>
            </p:grpSpPr>
            <p:cxnSp>
              <p:nvCxnSpPr>
                <p:cNvPr id="131" name="Straight Connector 130">
                  <a:extLst>
                    <a:ext uri="{FF2B5EF4-FFF2-40B4-BE49-F238E27FC236}">
                      <a16:creationId xmlns:a16="http://schemas.microsoft.com/office/drawing/2014/main" id="{DBF67F3B-995D-4C2F-AFDE-2EFB3558400D}"/>
                    </a:ext>
                  </a:extLst>
                </p:cNvPr>
                <p:cNvCxnSpPr/>
                <p:nvPr/>
              </p:nvCxnSpPr>
              <p:spPr>
                <a:xfrm>
                  <a:off x="6244415" y="1295663"/>
                  <a:ext cx="96702" cy="54274"/>
                </a:xfrm>
                <a:prstGeom prst="line">
                  <a:avLst/>
                </a:prstGeom>
                <a:noFill/>
                <a:ln w="25400" cap="flat" cmpd="sng" algn="ctr">
                  <a:solidFill>
                    <a:sysClr val="window" lastClr="FFFFFF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132" name="Straight Connector 131">
                  <a:extLst>
                    <a:ext uri="{FF2B5EF4-FFF2-40B4-BE49-F238E27FC236}">
                      <a16:creationId xmlns:a16="http://schemas.microsoft.com/office/drawing/2014/main" id="{3B57B947-6743-4FB3-9F13-29C6019A60C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244257" y="1295657"/>
                  <a:ext cx="96702" cy="54274"/>
                </a:xfrm>
                <a:prstGeom prst="line">
                  <a:avLst/>
                </a:prstGeom>
                <a:noFill/>
                <a:ln w="25400" cap="flat" cmpd="sng" algn="ctr">
                  <a:solidFill>
                    <a:sysClr val="window" lastClr="FFFFFF"/>
                  </a:solidFill>
                  <a:prstDash val="solid"/>
                  <a:miter lim="800000"/>
                </a:ln>
                <a:effectLst/>
              </p:spPr>
            </p:cxnSp>
          </p:grpSp>
          <p:cxnSp>
            <p:nvCxnSpPr>
              <p:cNvPr id="125" name="Straight Connector 124">
                <a:extLst>
                  <a:ext uri="{FF2B5EF4-FFF2-40B4-BE49-F238E27FC236}">
                    <a16:creationId xmlns:a16="http://schemas.microsoft.com/office/drawing/2014/main" id="{33D7AB6A-9D2D-4D83-B4C5-6336980C1AC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91682" y="1393459"/>
                <a:ext cx="217560" cy="0"/>
              </a:xfrm>
              <a:prstGeom prst="line">
                <a:avLst/>
              </a:prstGeom>
              <a:noFill/>
              <a:ln w="254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</p:cxnSp>
          <p:grpSp>
            <p:nvGrpSpPr>
              <p:cNvPr id="126" name="Group 125">
                <a:extLst>
                  <a:ext uri="{FF2B5EF4-FFF2-40B4-BE49-F238E27FC236}">
                    <a16:creationId xmlns:a16="http://schemas.microsoft.com/office/drawing/2014/main" id="{1B65B358-3458-4118-9BAB-41E51FEAECC0}"/>
                  </a:ext>
                </a:extLst>
              </p:cNvPr>
              <p:cNvGrpSpPr/>
              <p:nvPr/>
            </p:nvGrpSpPr>
            <p:grpSpPr>
              <a:xfrm>
                <a:off x="9272839" y="1272712"/>
                <a:ext cx="198399" cy="120714"/>
                <a:chOff x="5778633" y="1250709"/>
                <a:chExt cx="126383" cy="56132"/>
              </a:xfrm>
            </p:grpSpPr>
            <p:cxnSp>
              <p:nvCxnSpPr>
                <p:cNvPr id="127" name="Straight Connector 126">
                  <a:extLst>
                    <a:ext uri="{FF2B5EF4-FFF2-40B4-BE49-F238E27FC236}">
                      <a16:creationId xmlns:a16="http://schemas.microsoft.com/office/drawing/2014/main" id="{4BA67724-8598-45BE-885E-13640BC4AF7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78633" y="1306841"/>
                  <a:ext cx="126293" cy="0"/>
                </a:xfrm>
                <a:prstGeom prst="line">
                  <a:avLst/>
                </a:prstGeom>
                <a:noFill/>
                <a:ln w="25400" cap="flat" cmpd="sng" algn="ctr">
                  <a:solidFill>
                    <a:sysClr val="window" lastClr="FFFFFF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128" name="Straight Connector 127">
                  <a:extLst>
                    <a:ext uri="{FF2B5EF4-FFF2-40B4-BE49-F238E27FC236}">
                      <a16:creationId xmlns:a16="http://schemas.microsoft.com/office/drawing/2014/main" id="{F46B67FC-8DEB-4FE7-99ED-B424478F8DD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78718" y="1252580"/>
                  <a:ext cx="126298" cy="0"/>
                </a:xfrm>
                <a:prstGeom prst="line">
                  <a:avLst/>
                </a:prstGeom>
                <a:noFill/>
                <a:ln w="25400" cap="flat" cmpd="sng" algn="ctr">
                  <a:solidFill>
                    <a:sysClr val="window" lastClr="FFFFFF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129" name="Straight Connector 128">
                  <a:extLst>
                    <a:ext uri="{FF2B5EF4-FFF2-40B4-BE49-F238E27FC236}">
                      <a16:creationId xmlns:a16="http://schemas.microsoft.com/office/drawing/2014/main" id="{79F52A67-2AB2-490B-842A-432607A5DD4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902923" y="1250709"/>
                  <a:ext cx="0" cy="54274"/>
                </a:xfrm>
                <a:prstGeom prst="line">
                  <a:avLst/>
                </a:prstGeom>
                <a:noFill/>
                <a:ln w="25400" cap="flat" cmpd="sng" algn="ctr">
                  <a:solidFill>
                    <a:sysClr val="window" lastClr="FFFFFF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130" name="Straight Connector 129">
                  <a:extLst>
                    <a:ext uri="{FF2B5EF4-FFF2-40B4-BE49-F238E27FC236}">
                      <a16:creationId xmlns:a16="http://schemas.microsoft.com/office/drawing/2014/main" id="{DF84FBE0-9452-434E-9306-F1C670744C3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81542" y="1250717"/>
                  <a:ext cx="0" cy="54274"/>
                </a:xfrm>
                <a:prstGeom prst="line">
                  <a:avLst/>
                </a:prstGeom>
                <a:noFill/>
                <a:ln w="25400" cap="flat" cmpd="sng" algn="ctr">
                  <a:solidFill>
                    <a:sysClr val="window" lastClr="FFFFFF"/>
                  </a:solidFill>
                  <a:prstDash val="solid"/>
                  <a:miter lim="800000"/>
                </a:ln>
                <a:effectLst/>
              </p:spPr>
            </p:cxnSp>
          </p:grpSp>
        </p:grp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DFC31141-5D79-4E82-84AE-17DB38192352}"/>
                </a:ext>
              </a:extLst>
            </p:cNvPr>
            <p:cNvSpPr/>
            <p:nvPr/>
          </p:nvSpPr>
          <p:spPr>
            <a:xfrm>
              <a:off x="8193032" y="3732363"/>
              <a:ext cx="982555" cy="584775"/>
            </a:xfrm>
            <a:prstGeom prst="rect">
              <a:avLst/>
            </a:prstGeom>
            <a:solidFill>
              <a:srgbClr val="E2C200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GB" sz="32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Consolas" panose="020B0609020204030204" pitchFamily="49" charset="0"/>
                </a:rPr>
                <a:t>DOM</a:t>
              </a:r>
              <a:endParaRPr lang="en-GB" sz="3200" dirty="0">
                <a:solidFill>
                  <a:prstClr val="black">
                    <a:lumMod val="65000"/>
                    <a:lumOff val="35000"/>
                  </a:prstClr>
                </a:solidFill>
                <a:latin typeface="Calibri" panose="020F0502020204030204"/>
              </a:endParaRPr>
            </a:p>
          </p:txBody>
        </p:sp>
      </p:grpSp>
      <p:sp>
        <p:nvSpPr>
          <p:cNvPr id="135" name="TextBox 134">
            <a:extLst>
              <a:ext uri="{FF2B5EF4-FFF2-40B4-BE49-F238E27FC236}">
                <a16:creationId xmlns:a16="http://schemas.microsoft.com/office/drawing/2014/main" id="{000C837E-6F01-4B69-A6B9-73E443E982A2}"/>
              </a:ext>
            </a:extLst>
          </p:cNvPr>
          <p:cNvSpPr txBox="1"/>
          <p:nvPr/>
        </p:nvSpPr>
        <p:spPr>
          <a:xfrm>
            <a:off x="6322853" y="3699604"/>
            <a:ext cx="20658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prstClr val="black"/>
                </a:solidFill>
                <a:latin typeface="+mj-lt"/>
              </a:rPr>
              <a:t>ASP.NET Core</a:t>
            </a:r>
          </a:p>
        </p:txBody>
      </p:sp>
      <p:pic>
        <p:nvPicPr>
          <p:cNvPr id="136" name="Graphic 135" descr="Line Arrow: Clockwise curve">
            <a:extLst>
              <a:ext uri="{FF2B5EF4-FFF2-40B4-BE49-F238E27FC236}">
                <a16:creationId xmlns:a16="http://schemas.microsoft.com/office/drawing/2014/main" id="{AEE7D39D-884C-4DC0-8557-489E4F2146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7097434">
            <a:off x="8922648" y="4083105"/>
            <a:ext cx="911865" cy="1492262"/>
          </a:xfrm>
          <a:prstGeom prst="rect">
            <a:avLst/>
          </a:prstGeom>
          <a:effectLst/>
        </p:spPr>
      </p:pic>
      <p:pic>
        <p:nvPicPr>
          <p:cNvPr id="137" name="Graphic 136" descr="Line Arrow: Clockwise curve">
            <a:extLst>
              <a:ext uri="{FF2B5EF4-FFF2-40B4-BE49-F238E27FC236}">
                <a16:creationId xmlns:a16="http://schemas.microsoft.com/office/drawing/2014/main" id="{7893083A-0448-4A22-BFBB-5111F89B01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7097434" flipH="1" flipV="1">
            <a:off x="8958873" y="3639851"/>
            <a:ext cx="911864" cy="1492262"/>
          </a:xfrm>
          <a:prstGeom prst="rect">
            <a:avLst/>
          </a:prstGeom>
          <a:effectLst/>
        </p:spPr>
      </p:pic>
      <p:sp>
        <p:nvSpPr>
          <p:cNvPr id="138" name="TextBox 137">
            <a:extLst>
              <a:ext uri="{FF2B5EF4-FFF2-40B4-BE49-F238E27FC236}">
                <a16:creationId xmlns:a16="http://schemas.microsoft.com/office/drawing/2014/main" id="{1224A91F-626B-4095-9AF2-52376EA424E7}"/>
              </a:ext>
            </a:extLst>
          </p:cNvPr>
          <p:cNvSpPr txBox="1"/>
          <p:nvPr/>
        </p:nvSpPr>
        <p:spPr>
          <a:xfrm>
            <a:off x="8973818" y="4408195"/>
            <a:ext cx="881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SignalR</a:t>
            </a:r>
          </a:p>
        </p:txBody>
      </p: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68C40236-2930-4B45-B64D-4D460FDD06CA}"/>
              </a:ext>
            </a:extLst>
          </p:cNvPr>
          <p:cNvCxnSpPr/>
          <p:nvPr/>
        </p:nvCxnSpPr>
        <p:spPr>
          <a:xfrm>
            <a:off x="4989928" y="1593669"/>
            <a:ext cx="0" cy="4741817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TextBox 140">
            <a:extLst>
              <a:ext uri="{FF2B5EF4-FFF2-40B4-BE49-F238E27FC236}">
                <a16:creationId xmlns:a16="http://schemas.microsoft.com/office/drawing/2014/main" id="{747004C3-FFE7-4729-AE30-10D43596B11F}"/>
              </a:ext>
            </a:extLst>
          </p:cNvPr>
          <p:cNvSpPr txBox="1"/>
          <p:nvPr/>
        </p:nvSpPr>
        <p:spPr>
          <a:xfrm>
            <a:off x="1355632" y="1291037"/>
            <a:ext cx="2466060" cy="7940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600" b="1" spc="-100" dirty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itchFamily="34" charset="0"/>
              </a:rPr>
              <a:t>Client-side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0D27C2E0-E635-4952-A763-09DF24A02498}"/>
              </a:ext>
            </a:extLst>
          </p:cNvPr>
          <p:cNvSpPr txBox="1"/>
          <p:nvPr/>
        </p:nvSpPr>
        <p:spPr>
          <a:xfrm>
            <a:off x="7405874" y="1291037"/>
            <a:ext cx="2591543" cy="7940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600" b="1" spc="-100" dirty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itchFamily="34" charset="0"/>
              </a:rPr>
              <a:t>Server-side</a:t>
            </a: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0B9CD836-6997-4F72-8905-1098A8E0CB22}"/>
              </a:ext>
            </a:extLst>
          </p:cNvPr>
          <p:cNvGrpSpPr/>
          <p:nvPr/>
        </p:nvGrpSpPr>
        <p:grpSpPr>
          <a:xfrm>
            <a:off x="6156160" y="4181646"/>
            <a:ext cx="2259720" cy="1453971"/>
            <a:chOff x="2044967" y="2752181"/>
            <a:chExt cx="2259720" cy="1453971"/>
          </a:xfrm>
        </p:grpSpPr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E3AB6488-3E31-45AD-A6C5-42A1900F88A0}"/>
                </a:ext>
              </a:extLst>
            </p:cNvPr>
            <p:cNvGrpSpPr/>
            <p:nvPr/>
          </p:nvGrpSpPr>
          <p:grpSpPr>
            <a:xfrm>
              <a:off x="2044967" y="2752181"/>
              <a:ext cx="2259720" cy="1453971"/>
              <a:chOff x="784337" y="2272787"/>
              <a:chExt cx="2259720" cy="1453971"/>
            </a:xfrm>
          </p:grpSpPr>
          <p:sp>
            <p:nvSpPr>
              <p:cNvPr id="81" name="Rectangle: Rounded Corners 80">
                <a:extLst>
                  <a:ext uri="{FF2B5EF4-FFF2-40B4-BE49-F238E27FC236}">
                    <a16:creationId xmlns:a16="http://schemas.microsoft.com/office/drawing/2014/main" id="{113629AD-D1DA-449B-90F6-A0800006048E}"/>
                  </a:ext>
                </a:extLst>
              </p:cNvPr>
              <p:cNvSpPr/>
              <p:nvPr/>
            </p:nvSpPr>
            <p:spPr>
              <a:xfrm>
                <a:off x="784337" y="2272787"/>
                <a:ext cx="2259720" cy="1453971"/>
              </a:xfrm>
              <a:prstGeom prst="roundRect">
                <a:avLst>
                  <a:gd name="adj" fmla="val 6024"/>
                </a:avLst>
              </a:prstGeom>
              <a:solidFill>
                <a:sysClr val="window" lastClr="FFFFFF">
                  <a:lumMod val="85000"/>
                </a:sys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grpSp>
            <p:nvGrpSpPr>
              <p:cNvPr id="82" name="Group 81">
                <a:extLst>
                  <a:ext uri="{FF2B5EF4-FFF2-40B4-BE49-F238E27FC236}">
                    <a16:creationId xmlns:a16="http://schemas.microsoft.com/office/drawing/2014/main" id="{F804680F-4D0C-4D23-865E-BE564387B7E8}"/>
                  </a:ext>
                </a:extLst>
              </p:cNvPr>
              <p:cNvGrpSpPr/>
              <p:nvPr/>
            </p:nvGrpSpPr>
            <p:grpSpPr>
              <a:xfrm>
                <a:off x="1204474" y="2411592"/>
                <a:ext cx="1442545" cy="339191"/>
                <a:chOff x="977953" y="2433131"/>
                <a:chExt cx="6182954" cy="1453829"/>
              </a:xfrm>
              <a:solidFill>
                <a:sysClr val="windowText" lastClr="000000"/>
              </a:solidFill>
              <a:effectLst/>
            </p:grpSpPr>
            <p:sp>
              <p:nvSpPr>
                <p:cNvPr id="83" name="Freeform: Shape 82">
                  <a:extLst>
                    <a:ext uri="{FF2B5EF4-FFF2-40B4-BE49-F238E27FC236}">
                      <a16:creationId xmlns:a16="http://schemas.microsoft.com/office/drawing/2014/main" id="{A9BEB48C-B304-4BD2-9BDB-CEF0A84E0489}"/>
                    </a:ext>
                  </a:extLst>
                </p:cNvPr>
                <p:cNvSpPr/>
                <p:nvPr/>
              </p:nvSpPr>
              <p:spPr>
                <a:xfrm>
                  <a:off x="2256408" y="2433131"/>
                  <a:ext cx="290494" cy="14524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0494" h="1452467">
                      <a:moveTo>
                        <a:pt x="0" y="0"/>
                      </a:moveTo>
                      <a:lnTo>
                        <a:pt x="290494" y="0"/>
                      </a:lnTo>
                      <a:lnTo>
                        <a:pt x="290494" y="1452467"/>
                      </a:lnTo>
                      <a:lnTo>
                        <a:pt x="0" y="145246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  <p:sp>
              <p:nvSpPr>
                <p:cNvPr id="84" name="Freeform: Shape 83">
                  <a:extLst>
                    <a:ext uri="{FF2B5EF4-FFF2-40B4-BE49-F238E27FC236}">
                      <a16:creationId xmlns:a16="http://schemas.microsoft.com/office/drawing/2014/main" id="{07CE2548-04A9-4E6C-8E72-3A2372B267BE}"/>
                    </a:ext>
                  </a:extLst>
                </p:cNvPr>
                <p:cNvSpPr/>
                <p:nvPr/>
              </p:nvSpPr>
              <p:spPr>
                <a:xfrm>
                  <a:off x="977953" y="2435236"/>
                  <a:ext cx="1159869" cy="14503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9869" h="1450362">
                      <a:moveTo>
                        <a:pt x="0" y="0"/>
                      </a:moveTo>
                      <a:lnTo>
                        <a:pt x="290493" y="0"/>
                      </a:lnTo>
                      <a:lnTo>
                        <a:pt x="290493" y="366274"/>
                      </a:lnTo>
                      <a:cubicBezTo>
                        <a:pt x="355047" y="329787"/>
                        <a:pt x="421356" y="306281"/>
                        <a:pt x="489418" y="295756"/>
                      </a:cubicBezTo>
                      <a:cubicBezTo>
                        <a:pt x="557481" y="285231"/>
                        <a:pt x="623789" y="286283"/>
                        <a:pt x="688343" y="298914"/>
                      </a:cubicBezTo>
                      <a:cubicBezTo>
                        <a:pt x="752897" y="311544"/>
                        <a:pt x="813592" y="334348"/>
                        <a:pt x="870428" y="367327"/>
                      </a:cubicBezTo>
                      <a:cubicBezTo>
                        <a:pt x="927264" y="400306"/>
                        <a:pt x="977082" y="441704"/>
                        <a:pt x="1019885" y="491523"/>
                      </a:cubicBezTo>
                      <a:cubicBezTo>
                        <a:pt x="1062687" y="541342"/>
                        <a:pt x="1096718" y="598178"/>
                        <a:pt x="1121978" y="662030"/>
                      </a:cubicBezTo>
                      <a:cubicBezTo>
                        <a:pt x="1147239" y="725883"/>
                        <a:pt x="1159869" y="794998"/>
                        <a:pt x="1159869" y="869375"/>
                      </a:cubicBezTo>
                      <a:cubicBezTo>
                        <a:pt x="1159869" y="949366"/>
                        <a:pt x="1144783" y="1024796"/>
                        <a:pt x="1114611" y="1095666"/>
                      </a:cubicBezTo>
                      <a:cubicBezTo>
                        <a:pt x="1084439" y="1166535"/>
                        <a:pt x="1043040" y="1228282"/>
                        <a:pt x="990414" y="1280908"/>
                      </a:cubicBezTo>
                      <a:cubicBezTo>
                        <a:pt x="937789" y="1333533"/>
                        <a:pt x="876392" y="1374932"/>
                        <a:pt x="806225" y="1405104"/>
                      </a:cubicBezTo>
                      <a:cubicBezTo>
                        <a:pt x="736057" y="1435276"/>
                        <a:pt x="660978" y="1450362"/>
                        <a:pt x="580987" y="1450362"/>
                      </a:cubicBezTo>
                      <a:cubicBezTo>
                        <a:pt x="500996" y="1450362"/>
                        <a:pt x="425566" y="1435276"/>
                        <a:pt x="354697" y="1405104"/>
                      </a:cubicBezTo>
                      <a:cubicBezTo>
                        <a:pt x="283827" y="1374932"/>
                        <a:pt x="222080" y="1333533"/>
                        <a:pt x="169454" y="1280908"/>
                      </a:cubicBezTo>
                      <a:cubicBezTo>
                        <a:pt x="116829" y="1228282"/>
                        <a:pt x="75430" y="1166535"/>
                        <a:pt x="45258" y="1095666"/>
                      </a:cubicBezTo>
                      <a:cubicBezTo>
                        <a:pt x="15086" y="1024796"/>
                        <a:pt x="0" y="949366"/>
                        <a:pt x="0" y="869375"/>
                      </a:cubicBezTo>
                      <a:lnTo>
                        <a:pt x="0" y="0"/>
                      </a:lnTo>
                      <a:close/>
                      <a:moveTo>
                        <a:pt x="580987" y="578882"/>
                      </a:moveTo>
                      <a:cubicBezTo>
                        <a:pt x="540290" y="578882"/>
                        <a:pt x="502399" y="586600"/>
                        <a:pt x="467316" y="602037"/>
                      </a:cubicBezTo>
                      <a:cubicBezTo>
                        <a:pt x="432232" y="617474"/>
                        <a:pt x="401709" y="638173"/>
                        <a:pt x="375747" y="664135"/>
                      </a:cubicBezTo>
                      <a:cubicBezTo>
                        <a:pt x="349785" y="690097"/>
                        <a:pt x="329085" y="720971"/>
                        <a:pt x="313649" y="756756"/>
                      </a:cubicBezTo>
                      <a:cubicBezTo>
                        <a:pt x="298212" y="792542"/>
                        <a:pt x="290493" y="830081"/>
                        <a:pt x="290493" y="869375"/>
                      </a:cubicBezTo>
                      <a:cubicBezTo>
                        <a:pt x="290493" y="910073"/>
                        <a:pt x="298212" y="947963"/>
                        <a:pt x="313649" y="983047"/>
                      </a:cubicBezTo>
                      <a:cubicBezTo>
                        <a:pt x="329085" y="1018130"/>
                        <a:pt x="349785" y="1048653"/>
                        <a:pt x="375747" y="1074615"/>
                      </a:cubicBezTo>
                      <a:cubicBezTo>
                        <a:pt x="401709" y="1100577"/>
                        <a:pt x="432232" y="1121277"/>
                        <a:pt x="467316" y="1136713"/>
                      </a:cubicBezTo>
                      <a:cubicBezTo>
                        <a:pt x="502399" y="1152150"/>
                        <a:pt x="540290" y="1159869"/>
                        <a:pt x="580987" y="1159869"/>
                      </a:cubicBezTo>
                      <a:cubicBezTo>
                        <a:pt x="620281" y="1159869"/>
                        <a:pt x="657470" y="1152150"/>
                        <a:pt x="692553" y="1136713"/>
                      </a:cubicBezTo>
                      <a:cubicBezTo>
                        <a:pt x="727637" y="1121277"/>
                        <a:pt x="758511" y="1100577"/>
                        <a:pt x="785174" y="1074615"/>
                      </a:cubicBezTo>
                      <a:cubicBezTo>
                        <a:pt x="811838" y="1048653"/>
                        <a:pt x="832537" y="1018130"/>
                        <a:pt x="847273" y="983047"/>
                      </a:cubicBezTo>
                      <a:cubicBezTo>
                        <a:pt x="862008" y="947963"/>
                        <a:pt x="869375" y="910073"/>
                        <a:pt x="869375" y="869375"/>
                      </a:cubicBezTo>
                      <a:cubicBezTo>
                        <a:pt x="869375" y="830081"/>
                        <a:pt x="862008" y="792542"/>
                        <a:pt x="847273" y="756756"/>
                      </a:cubicBezTo>
                      <a:cubicBezTo>
                        <a:pt x="832537" y="720971"/>
                        <a:pt x="811838" y="690097"/>
                        <a:pt x="785174" y="664135"/>
                      </a:cubicBezTo>
                      <a:cubicBezTo>
                        <a:pt x="758511" y="638173"/>
                        <a:pt x="727637" y="617474"/>
                        <a:pt x="692553" y="602037"/>
                      </a:cubicBezTo>
                      <a:cubicBezTo>
                        <a:pt x="657470" y="586600"/>
                        <a:pt x="620281" y="578882"/>
                        <a:pt x="580987" y="578882"/>
                      </a:cubicBez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  <p:sp>
              <p:nvSpPr>
                <p:cNvPr id="85" name="Freeform: Shape 84">
                  <a:extLst>
                    <a:ext uri="{FF2B5EF4-FFF2-40B4-BE49-F238E27FC236}">
                      <a16:creationId xmlns:a16="http://schemas.microsoft.com/office/drawing/2014/main" id="{ADD490B0-D851-418E-95FA-9EF39F003FF0}"/>
                    </a:ext>
                  </a:extLst>
                </p:cNvPr>
                <p:cNvSpPr/>
                <p:nvPr/>
              </p:nvSpPr>
              <p:spPr>
                <a:xfrm>
                  <a:off x="6419938" y="2746780"/>
                  <a:ext cx="740969" cy="1138818"/>
                </a:xfrm>
                <a:custGeom>
                  <a:avLst/>
                  <a:gdLst>
                    <a:gd name="connsiteX0" fmla="*/ 452311 w 740969"/>
                    <a:gd name="connsiteY0" fmla="*/ 15642 h 1138818"/>
                    <a:gd name="connsiteX1" fmla="*/ 359571 w 740969"/>
                    <a:gd name="connsiteY1" fmla="*/ 44332 h 1138818"/>
                    <a:gd name="connsiteX2" fmla="*/ 426268 w 740969"/>
                    <a:gd name="connsiteY2" fmla="*/ 21049 h 1138818"/>
                    <a:gd name="connsiteX3" fmla="*/ 467481 w 740969"/>
                    <a:gd name="connsiteY3" fmla="*/ 12492 h 1138818"/>
                    <a:gd name="connsiteX4" fmla="*/ 452311 w 740969"/>
                    <a:gd name="connsiteY4" fmla="*/ 15642 h 1138818"/>
                    <a:gd name="connsiteX5" fmla="*/ 460211 w 740969"/>
                    <a:gd name="connsiteY5" fmla="*/ 13198 h 1138818"/>
                    <a:gd name="connsiteX6" fmla="*/ 580987 w 740969"/>
                    <a:gd name="connsiteY6" fmla="*/ 0 h 1138818"/>
                    <a:gd name="connsiteX7" fmla="*/ 740969 w 740969"/>
                    <a:gd name="connsiteY7" fmla="*/ 0 h 1138818"/>
                    <a:gd name="connsiteX8" fmla="*/ 740969 w 740969"/>
                    <a:gd name="connsiteY8" fmla="*/ 28121 h 1138818"/>
                    <a:gd name="connsiteX9" fmla="*/ 740969 w 740969"/>
                    <a:gd name="connsiteY9" fmla="*/ 290493 h 1138818"/>
                    <a:gd name="connsiteX10" fmla="*/ 580987 w 740969"/>
                    <a:gd name="connsiteY10" fmla="*/ 290493 h 1138818"/>
                    <a:gd name="connsiteX11" fmla="*/ 467315 w 740969"/>
                    <a:gd name="connsiteY11" fmla="*/ 313648 h 1138818"/>
                    <a:gd name="connsiteX12" fmla="*/ 464958 w 740969"/>
                    <a:gd name="connsiteY12" fmla="*/ 314947 h 1138818"/>
                    <a:gd name="connsiteX13" fmla="*/ 464954 w 740969"/>
                    <a:gd name="connsiteY13" fmla="*/ 314948 h 1138818"/>
                    <a:gd name="connsiteX14" fmla="*/ 459713 w 740969"/>
                    <a:gd name="connsiteY14" fmla="*/ 317835 h 1138818"/>
                    <a:gd name="connsiteX15" fmla="*/ 382297 w 740969"/>
                    <a:gd name="connsiteY15" fmla="*/ 370335 h 1138818"/>
                    <a:gd name="connsiteX16" fmla="*/ 375747 w 740969"/>
                    <a:gd name="connsiteY16" fmla="*/ 375746 h 1138818"/>
                    <a:gd name="connsiteX17" fmla="*/ 313648 w 740969"/>
                    <a:gd name="connsiteY17" fmla="*/ 468367 h 1138818"/>
                    <a:gd name="connsiteX18" fmla="*/ 290493 w 740969"/>
                    <a:gd name="connsiteY18" fmla="*/ 580986 h 1138818"/>
                    <a:gd name="connsiteX19" fmla="*/ 290493 w 740969"/>
                    <a:gd name="connsiteY19" fmla="*/ 624778 h 1138818"/>
                    <a:gd name="connsiteX20" fmla="*/ 286283 w 740969"/>
                    <a:gd name="connsiteY20" fmla="*/ 582871 h 1138818"/>
                    <a:gd name="connsiteX21" fmla="*/ 286283 w 740969"/>
                    <a:gd name="connsiteY21" fmla="*/ 582872 h 1138818"/>
                    <a:gd name="connsiteX22" fmla="*/ 290493 w 740969"/>
                    <a:gd name="connsiteY22" fmla="*/ 624779 h 1138818"/>
                    <a:gd name="connsiteX23" fmla="*/ 290493 w 740969"/>
                    <a:gd name="connsiteY23" fmla="*/ 1087903 h 1138818"/>
                    <a:gd name="connsiteX24" fmla="*/ 290493 w 740969"/>
                    <a:gd name="connsiteY24" fmla="*/ 1138818 h 1138818"/>
                    <a:gd name="connsiteX25" fmla="*/ 286283 w 740969"/>
                    <a:gd name="connsiteY25" fmla="*/ 1138818 h 1138818"/>
                    <a:gd name="connsiteX26" fmla="*/ 0 w 740969"/>
                    <a:gd name="connsiteY26" fmla="*/ 1138818 h 1138818"/>
                    <a:gd name="connsiteX27" fmla="*/ 0 w 740969"/>
                    <a:gd name="connsiteY27" fmla="*/ 580987 h 1138818"/>
                    <a:gd name="connsiteX28" fmla="*/ 0 w 740969"/>
                    <a:gd name="connsiteY28" fmla="*/ 539501 h 1138818"/>
                    <a:gd name="connsiteX29" fmla="*/ 7105 w 740969"/>
                    <a:gd name="connsiteY29" fmla="*/ 466306 h 1138818"/>
                    <a:gd name="connsiteX30" fmla="*/ 41048 w 740969"/>
                    <a:gd name="connsiteY30" fmla="*/ 356581 h 1138818"/>
                    <a:gd name="connsiteX31" fmla="*/ 165244 w 740969"/>
                    <a:gd name="connsiteY31" fmla="*/ 171339 h 1138818"/>
                    <a:gd name="connsiteX32" fmla="*/ 251024 w 740969"/>
                    <a:gd name="connsiteY32" fmla="*/ 100821 h 1138818"/>
                    <a:gd name="connsiteX33" fmla="*/ 329572 w 740969"/>
                    <a:gd name="connsiteY33" fmla="*/ 58430 h 1138818"/>
                    <a:gd name="connsiteX34" fmla="*/ 350487 w 740969"/>
                    <a:gd name="connsiteY34" fmla="*/ 47143 h 1138818"/>
                    <a:gd name="connsiteX35" fmla="*/ 359571 w 740969"/>
                    <a:gd name="connsiteY35" fmla="*/ 44333 h 1138818"/>
                    <a:gd name="connsiteX36" fmla="*/ 452311 w 740969"/>
                    <a:gd name="connsiteY36" fmla="*/ 15643 h 1138818"/>
                    <a:gd name="connsiteX37" fmla="*/ 467481 w 740969"/>
                    <a:gd name="connsiteY37" fmla="*/ 12493 h 1138818"/>
                    <a:gd name="connsiteX38" fmla="*/ 502311 w 740969"/>
                    <a:gd name="connsiteY38" fmla="*/ 5262 h 1138818"/>
                    <a:gd name="connsiteX39" fmla="*/ 580987 w 740969"/>
                    <a:gd name="connsiteY39" fmla="*/ 0 h 11388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</a:cxnLst>
                  <a:rect l="l" t="t" r="r" b="b"/>
                  <a:pathLst>
                    <a:path w="740969" h="1138818">
                      <a:moveTo>
                        <a:pt x="452311" y="15642"/>
                      </a:moveTo>
                      <a:lnTo>
                        <a:pt x="359571" y="44332"/>
                      </a:lnTo>
                      <a:lnTo>
                        <a:pt x="426268" y="21049"/>
                      </a:lnTo>
                      <a:close/>
                      <a:moveTo>
                        <a:pt x="467481" y="12492"/>
                      </a:moveTo>
                      <a:lnTo>
                        <a:pt x="452311" y="15642"/>
                      </a:lnTo>
                      <a:lnTo>
                        <a:pt x="460211" y="13198"/>
                      </a:lnTo>
                      <a:close/>
                      <a:moveTo>
                        <a:pt x="580987" y="0"/>
                      </a:moveTo>
                      <a:lnTo>
                        <a:pt x="740969" y="0"/>
                      </a:lnTo>
                      <a:lnTo>
                        <a:pt x="740969" y="28121"/>
                      </a:lnTo>
                      <a:lnTo>
                        <a:pt x="740969" y="290493"/>
                      </a:lnTo>
                      <a:lnTo>
                        <a:pt x="580987" y="290493"/>
                      </a:lnTo>
                      <a:cubicBezTo>
                        <a:pt x="540289" y="290493"/>
                        <a:pt x="502399" y="298212"/>
                        <a:pt x="467315" y="313648"/>
                      </a:cubicBezTo>
                      <a:lnTo>
                        <a:pt x="464958" y="314947"/>
                      </a:lnTo>
                      <a:lnTo>
                        <a:pt x="464954" y="314948"/>
                      </a:lnTo>
                      <a:lnTo>
                        <a:pt x="459713" y="317835"/>
                      </a:lnTo>
                      <a:lnTo>
                        <a:pt x="382297" y="370335"/>
                      </a:lnTo>
                      <a:lnTo>
                        <a:pt x="375747" y="375746"/>
                      </a:lnTo>
                      <a:cubicBezTo>
                        <a:pt x="349784" y="401708"/>
                        <a:pt x="329085" y="432581"/>
                        <a:pt x="313648" y="468367"/>
                      </a:cubicBezTo>
                      <a:cubicBezTo>
                        <a:pt x="298211" y="504152"/>
                        <a:pt x="290493" y="541692"/>
                        <a:pt x="290493" y="580986"/>
                      </a:cubicBezTo>
                      <a:lnTo>
                        <a:pt x="290493" y="624778"/>
                      </a:lnTo>
                      <a:lnTo>
                        <a:pt x="286283" y="582871"/>
                      </a:lnTo>
                      <a:lnTo>
                        <a:pt x="286283" y="582872"/>
                      </a:lnTo>
                      <a:lnTo>
                        <a:pt x="290493" y="624779"/>
                      </a:lnTo>
                      <a:lnTo>
                        <a:pt x="290493" y="1087903"/>
                      </a:lnTo>
                      <a:lnTo>
                        <a:pt x="290493" y="1138818"/>
                      </a:lnTo>
                      <a:lnTo>
                        <a:pt x="286283" y="1138818"/>
                      </a:lnTo>
                      <a:lnTo>
                        <a:pt x="0" y="1138818"/>
                      </a:lnTo>
                      <a:lnTo>
                        <a:pt x="0" y="580987"/>
                      </a:lnTo>
                      <a:lnTo>
                        <a:pt x="0" y="539501"/>
                      </a:lnTo>
                      <a:lnTo>
                        <a:pt x="7105" y="466306"/>
                      </a:lnTo>
                      <a:cubicBezTo>
                        <a:pt x="14648" y="428591"/>
                        <a:pt x="25962" y="392016"/>
                        <a:pt x="41048" y="356581"/>
                      </a:cubicBezTo>
                      <a:cubicBezTo>
                        <a:pt x="71220" y="285712"/>
                        <a:pt x="112619" y="223965"/>
                        <a:pt x="165244" y="171339"/>
                      </a:cubicBezTo>
                      <a:cubicBezTo>
                        <a:pt x="191557" y="145027"/>
                        <a:pt x="220150" y="121521"/>
                        <a:pt x="251024" y="100821"/>
                      </a:cubicBezTo>
                      <a:lnTo>
                        <a:pt x="329572" y="58430"/>
                      </a:lnTo>
                      <a:lnTo>
                        <a:pt x="350487" y="47143"/>
                      </a:lnTo>
                      <a:lnTo>
                        <a:pt x="359571" y="44333"/>
                      </a:lnTo>
                      <a:lnTo>
                        <a:pt x="452311" y="15643"/>
                      </a:lnTo>
                      <a:lnTo>
                        <a:pt x="467481" y="12493"/>
                      </a:lnTo>
                      <a:lnTo>
                        <a:pt x="502311" y="5262"/>
                      </a:lnTo>
                      <a:cubicBezTo>
                        <a:pt x="528098" y="1754"/>
                        <a:pt x="554323" y="0"/>
                        <a:pt x="580987" y="0"/>
                      </a:cubicBez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  <p:sp>
              <p:nvSpPr>
                <p:cNvPr id="86" name="Freeform: Shape 85">
                  <a:extLst>
                    <a:ext uri="{FF2B5EF4-FFF2-40B4-BE49-F238E27FC236}">
                      <a16:creationId xmlns:a16="http://schemas.microsoft.com/office/drawing/2014/main" id="{903AFFA5-7305-49ED-B07E-98294076AF22}"/>
                    </a:ext>
                  </a:extLst>
                </p:cNvPr>
                <p:cNvSpPr/>
                <p:nvPr/>
              </p:nvSpPr>
              <p:spPr>
                <a:xfrm>
                  <a:off x="3937123" y="2723624"/>
                  <a:ext cx="1138818" cy="11619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818" h="1161974">
                      <a:moveTo>
                        <a:pt x="0" y="0"/>
                      </a:moveTo>
                      <a:lnTo>
                        <a:pt x="1138818" y="0"/>
                      </a:lnTo>
                      <a:lnTo>
                        <a:pt x="549411" y="871481"/>
                      </a:lnTo>
                      <a:lnTo>
                        <a:pt x="1138818" y="871481"/>
                      </a:lnTo>
                      <a:lnTo>
                        <a:pt x="1138818" y="1161974"/>
                      </a:lnTo>
                      <a:lnTo>
                        <a:pt x="0" y="1161974"/>
                      </a:lnTo>
                      <a:lnTo>
                        <a:pt x="591512" y="290494"/>
                      </a:lnTo>
                      <a:lnTo>
                        <a:pt x="0" y="29049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  <p:sp>
              <p:nvSpPr>
                <p:cNvPr id="87" name="Freeform: Shape 86">
                  <a:extLst>
                    <a:ext uri="{FF2B5EF4-FFF2-40B4-BE49-F238E27FC236}">
                      <a16:creationId xmlns:a16="http://schemas.microsoft.com/office/drawing/2014/main" id="{813A3405-5798-4098-AD36-FCDC89FFAD82}"/>
                    </a:ext>
                  </a:extLst>
                </p:cNvPr>
                <p:cNvSpPr/>
                <p:nvPr/>
              </p:nvSpPr>
              <p:spPr>
                <a:xfrm>
                  <a:off x="5166953" y="2723624"/>
                  <a:ext cx="1157763" cy="11619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7763" h="1161974">
                      <a:moveTo>
                        <a:pt x="578881" y="0"/>
                      </a:moveTo>
                      <a:cubicBezTo>
                        <a:pt x="654662" y="0"/>
                        <a:pt x="727286" y="14736"/>
                        <a:pt x="796751" y="44206"/>
                      </a:cubicBezTo>
                      <a:cubicBezTo>
                        <a:pt x="866217" y="73676"/>
                        <a:pt x="927965" y="114023"/>
                        <a:pt x="981993" y="165245"/>
                      </a:cubicBezTo>
                      <a:cubicBezTo>
                        <a:pt x="1036023" y="216467"/>
                        <a:pt x="1078825" y="277513"/>
                        <a:pt x="1110400" y="348382"/>
                      </a:cubicBezTo>
                      <a:cubicBezTo>
                        <a:pt x="1141975" y="419251"/>
                        <a:pt x="1157763" y="496786"/>
                        <a:pt x="1157763" y="580987"/>
                      </a:cubicBezTo>
                      <a:cubicBezTo>
                        <a:pt x="1157763" y="660978"/>
                        <a:pt x="1142677" y="736408"/>
                        <a:pt x="1112505" y="807278"/>
                      </a:cubicBezTo>
                      <a:cubicBezTo>
                        <a:pt x="1082333" y="878147"/>
                        <a:pt x="1040935" y="939894"/>
                        <a:pt x="988309" y="992520"/>
                      </a:cubicBezTo>
                      <a:cubicBezTo>
                        <a:pt x="935683" y="1045145"/>
                        <a:pt x="874287" y="1086544"/>
                        <a:pt x="804119" y="1116716"/>
                      </a:cubicBezTo>
                      <a:cubicBezTo>
                        <a:pt x="733952" y="1146888"/>
                        <a:pt x="658872" y="1161974"/>
                        <a:pt x="578881" y="1161974"/>
                      </a:cubicBezTo>
                      <a:cubicBezTo>
                        <a:pt x="503101" y="1161974"/>
                        <a:pt x="430477" y="1147239"/>
                        <a:pt x="361012" y="1117769"/>
                      </a:cubicBezTo>
                      <a:cubicBezTo>
                        <a:pt x="291546" y="1088298"/>
                        <a:pt x="229799" y="1047952"/>
                        <a:pt x="175769" y="996730"/>
                      </a:cubicBezTo>
                      <a:cubicBezTo>
                        <a:pt x="121740" y="945507"/>
                        <a:pt x="78938" y="884462"/>
                        <a:pt x="47363" y="813593"/>
                      </a:cubicBezTo>
                      <a:cubicBezTo>
                        <a:pt x="15788" y="742723"/>
                        <a:pt x="0" y="665188"/>
                        <a:pt x="0" y="580987"/>
                      </a:cubicBezTo>
                      <a:cubicBezTo>
                        <a:pt x="0" y="500996"/>
                        <a:pt x="15086" y="425917"/>
                        <a:pt x="45258" y="355750"/>
                      </a:cubicBezTo>
                      <a:cubicBezTo>
                        <a:pt x="75430" y="285582"/>
                        <a:pt x="116829" y="224186"/>
                        <a:pt x="169454" y="171560"/>
                      </a:cubicBezTo>
                      <a:cubicBezTo>
                        <a:pt x="222080" y="118934"/>
                        <a:pt x="283477" y="77185"/>
                        <a:pt x="353644" y="46311"/>
                      </a:cubicBezTo>
                      <a:cubicBezTo>
                        <a:pt x="423811" y="15437"/>
                        <a:pt x="498891" y="0"/>
                        <a:pt x="578881" y="0"/>
                      </a:cubicBezTo>
                      <a:close/>
                      <a:moveTo>
                        <a:pt x="578881" y="290494"/>
                      </a:moveTo>
                      <a:cubicBezTo>
                        <a:pt x="538184" y="290494"/>
                        <a:pt x="500294" y="298212"/>
                        <a:pt x="465210" y="313649"/>
                      </a:cubicBezTo>
                      <a:cubicBezTo>
                        <a:pt x="430126" y="329086"/>
                        <a:pt x="399604" y="349785"/>
                        <a:pt x="373642" y="375747"/>
                      </a:cubicBezTo>
                      <a:cubicBezTo>
                        <a:pt x="347680" y="401709"/>
                        <a:pt x="326980" y="432583"/>
                        <a:pt x="311544" y="468368"/>
                      </a:cubicBezTo>
                      <a:cubicBezTo>
                        <a:pt x="296107" y="504154"/>
                        <a:pt x="288388" y="541693"/>
                        <a:pt x="288388" y="580987"/>
                      </a:cubicBezTo>
                      <a:cubicBezTo>
                        <a:pt x="288388" y="621685"/>
                        <a:pt x="296107" y="659575"/>
                        <a:pt x="311544" y="694659"/>
                      </a:cubicBezTo>
                      <a:cubicBezTo>
                        <a:pt x="326980" y="729742"/>
                        <a:pt x="347680" y="760265"/>
                        <a:pt x="373642" y="786227"/>
                      </a:cubicBezTo>
                      <a:cubicBezTo>
                        <a:pt x="399604" y="812189"/>
                        <a:pt x="430126" y="832889"/>
                        <a:pt x="465210" y="848325"/>
                      </a:cubicBezTo>
                      <a:cubicBezTo>
                        <a:pt x="500294" y="863762"/>
                        <a:pt x="538184" y="871481"/>
                        <a:pt x="578881" y="871481"/>
                      </a:cubicBezTo>
                      <a:cubicBezTo>
                        <a:pt x="618175" y="871481"/>
                        <a:pt x="655364" y="863762"/>
                        <a:pt x="690448" y="848325"/>
                      </a:cubicBezTo>
                      <a:cubicBezTo>
                        <a:pt x="725532" y="832889"/>
                        <a:pt x="756405" y="812189"/>
                        <a:pt x="783069" y="786227"/>
                      </a:cubicBezTo>
                      <a:cubicBezTo>
                        <a:pt x="809732" y="760265"/>
                        <a:pt x="830432" y="729742"/>
                        <a:pt x="845167" y="694659"/>
                      </a:cubicBezTo>
                      <a:cubicBezTo>
                        <a:pt x="859902" y="659575"/>
                        <a:pt x="867270" y="621685"/>
                        <a:pt x="867270" y="580987"/>
                      </a:cubicBezTo>
                      <a:cubicBezTo>
                        <a:pt x="867270" y="541693"/>
                        <a:pt x="859902" y="504154"/>
                        <a:pt x="845167" y="468368"/>
                      </a:cubicBezTo>
                      <a:cubicBezTo>
                        <a:pt x="830432" y="432583"/>
                        <a:pt x="809732" y="401709"/>
                        <a:pt x="783069" y="375747"/>
                      </a:cubicBezTo>
                      <a:cubicBezTo>
                        <a:pt x="756405" y="349785"/>
                        <a:pt x="725532" y="329086"/>
                        <a:pt x="690448" y="313649"/>
                      </a:cubicBezTo>
                      <a:cubicBezTo>
                        <a:pt x="655364" y="298212"/>
                        <a:pt x="618175" y="290494"/>
                        <a:pt x="578881" y="290494"/>
                      </a:cubicBez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  <p:sp>
              <p:nvSpPr>
                <p:cNvPr id="88" name="Freeform: Shape 87">
                  <a:extLst>
                    <a:ext uri="{FF2B5EF4-FFF2-40B4-BE49-F238E27FC236}">
                      <a16:creationId xmlns:a16="http://schemas.microsoft.com/office/drawing/2014/main" id="{A9F2003D-2AB2-431D-AFBB-677FF7297E92}"/>
                    </a:ext>
                  </a:extLst>
                </p:cNvPr>
                <p:cNvSpPr/>
                <p:nvPr/>
              </p:nvSpPr>
              <p:spPr>
                <a:xfrm>
                  <a:off x="2662878" y="2724367"/>
                  <a:ext cx="1159868" cy="11625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9868" h="1162593">
                      <a:moveTo>
                        <a:pt x="570462" y="310"/>
                      </a:moveTo>
                      <a:cubicBezTo>
                        <a:pt x="672906" y="-3199"/>
                        <a:pt x="772544" y="23114"/>
                        <a:pt x="869375" y="79248"/>
                      </a:cubicBezTo>
                      <a:lnTo>
                        <a:pt x="869375" y="1362"/>
                      </a:lnTo>
                      <a:lnTo>
                        <a:pt x="1159868" y="1362"/>
                      </a:lnTo>
                      <a:lnTo>
                        <a:pt x="1159868" y="1161231"/>
                      </a:lnTo>
                      <a:lnTo>
                        <a:pt x="869375" y="1161231"/>
                      </a:lnTo>
                      <a:lnTo>
                        <a:pt x="869375" y="1083345"/>
                      </a:lnTo>
                      <a:cubicBezTo>
                        <a:pt x="772544" y="1139479"/>
                        <a:pt x="672906" y="1165792"/>
                        <a:pt x="570462" y="1162284"/>
                      </a:cubicBezTo>
                      <a:cubicBezTo>
                        <a:pt x="468017" y="1158775"/>
                        <a:pt x="374343" y="1132813"/>
                        <a:pt x="289441" y="1084398"/>
                      </a:cubicBezTo>
                      <a:cubicBezTo>
                        <a:pt x="204538" y="1035982"/>
                        <a:pt x="135072" y="968271"/>
                        <a:pt x="81043" y="881263"/>
                      </a:cubicBezTo>
                      <a:cubicBezTo>
                        <a:pt x="27014" y="794255"/>
                        <a:pt x="0" y="694617"/>
                        <a:pt x="0" y="582349"/>
                      </a:cubicBezTo>
                      <a:cubicBezTo>
                        <a:pt x="0" y="470081"/>
                        <a:pt x="27014" y="370443"/>
                        <a:pt x="81043" y="283436"/>
                      </a:cubicBezTo>
                      <a:cubicBezTo>
                        <a:pt x="135072" y="196428"/>
                        <a:pt x="204538" y="128366"/>
                        <a:pt x="289441" y="79248"/>
                      </a:cubicBezTo>
                      <a:cubicBezTo>
                        <a:pt x="374343" y="30131"/>
                        <a:pt x="468017" y="3818"/>
                        <a:pt x="570462" y="310"/>
                      </a:cubicBezTo>
                      <a:close/>
                      <a:moveTo>
                        <a:pt x="578882" y="291856"/>
                      </a:moveTo>
                      <a:cubicBezTo>
                        <a:pt x="538185" y="291856"/>
                        <a:pt x="500294" y="299224"/>
                        <a:pt x="465210" y="313959"/>
                      </a:cubicBezTo>
                      <a:cubicBezTo>
                        <a:pt x="430127" y="328694"/>
                        <a:pt x="399604" y="349393"/>
                        <a:pt x="373642" y="376057"/>
                      </a:cubicBezTo>
                      <a:cubicBezTo>
                        <a:pt x="347680" y="402721"/>
                        <a:pt x="326980" y="433594"/>
                        <a:pt x="311544" y="468678"/>
                      </a:cubicBezTo>
                      <a:cubicBezTo>
                        <a:pt x="296107" y="503762"/>
                        <a:pt x="288388" y="541652"/>
                        <a:pt x="288388" y="582349"/>
                      </a:cubicBezTo>
                      <a:cubicBezTo>
                        <a:pt x="288388" y="623046"/>
                        <a:pt x="296107" y="660586"/>
                        <a:pt x="311544" y="694968"/>
                      </a:cubicBezTo>
                      <a:cubicBezTo>
                        <a:pt x="326980" y="729350"/>
                        <a:pt x="347680" y="759873"/>
                        <a:pt x="373642" y="786537"/>
                      </a:cubicBezTo>
                      <a:cubicBezTo>
                        <a:pt x="399604" y="813200"/>
                        <a:pt x="430127" y="833900"/>
                        <a:pt x="465210" y="848635"/>
                      </a:cubicBezTo>
                      <a:cubicBezTo>
                        <a:pt x="500294" y="863370"/>
                        <a:pt x="538185" y="870738"/>
                        <a:pt x="578882" y="870738"/>
                      </a:cubicBezTo>
                      <a:cubicBezTo>
                        <a:pt x="618176" y="870738"/>
                        <a:pt x="655013" y="863721"/>
                        <a:pt x="689395" y="849687"/>
                      </a:cubicBezTo>
                      <a:cubicBezTo>
                        <a:pt x="723778" y="835654"/>
                        <a:pt x="754300" y="816007"/>
                        <a:pt x="780964" y="790747"/>
                      </a:cubicBezTo>
                      <a:cubicBezTo>
                        <a:pt x="807628" y="765486"/>
                        <a:pt x="828678" y="736016"/>
                        <a:pt x="844115" y="702336"/>
                      </a:cubicBezTo>
                      <a:cubicBezTo>
                        <a:pt x="859552" y="668655"/>
                        <a:pt x="867972" y="632168"/>
                        <a:pt x="869375" y="592874"/>
                      </a:cubicBezTo>
                      <a:lnTo>
                        <a:pt x="869375" y="590769"/>
                      </a:lnTo>
                      <a:lnTo>
                        <a:pt x="869375" y="582349"/>
                      </a:lnTo>
                      <a:lnTo>
                        <a:pt x="869375" y="571824"/>
                      </a:lnTo>
                      <a:lnTo>
                        <a:pt x="869375" y="569719"/>
                      </a:lnTo>
                      <a:cubicBezTo>
                        <a:pt x="867972" y="530425"/>
                        <a:pt x="859552" y="493938"/>
                        <a:pt x="844115" y="460258"/>
                      </a:cubicBezTo>
                      <a:cubicBezTo>
                        <a:pt x="828678" y="426578"/>
                        <a:pt x="807628" y="397107"/>
                        <a:pt x="780964" y="371847"/>
                      </a:cubicBezTo>
                      <a:cubicBezTo>
                        <a:pt x="754300" y="346586"/>
                        <a:pt x="723778" y="326940"/>
                        <a:pt x="689395" y="312906"/>
                      </a:cubicBezTo>
                      <a:cubicBezTo>
                        <a:pt x="655013" y="298873"/>
                        <a:pt x="618176" y="291856"/>
                        <a:pt x="578882" y="291856"/>
                      </a:cubicBez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</p:grpSp>
        </p:grp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D8670830-3F1E-4FF0-B507-F411DDAAF87E}"/>
                </a:ext>
              </a:extLst>
            </p:cNvPr>
            <p:cNvSpPr/>
            <p:nvPr/>
          </p:nvSpPr>
          <p:spPr>
            <a:xfrm>
              <a:off x="2150732" y="3363773"/>
              <a:ext cx="2048189" cy="416720"/>
            </a:xfrm>
            <a:prstGeom prst="rect">
              <a:avLst/>
            </a:prstGeom>
            <a:solidFill>
              <a:srgbClr val="682A7B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Razor Components</a:t>
              </a: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A144AF85-86AE-468E-A28E-E5C26E2B3745}"/>
                </a:ext>
              </a:extLst>
            </p:cNvPr>
            <p:cNvSpPr/>
            <p:nvPr/>
          </p:nvSpPr>
          <p:spPr>
            <a:xfrm>
              <a:off x="2150732" y="3810237"/>
              <a:ext cx="2048189" cy="290870"/>
            </a:xfrm>
            <a:prstGeom prst="rect">
              <a:avLst/>
            </a:prstGeom>
            <a:solidFill>
              <a:srgbClr val="682A7B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.NET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8226A6FC-55E9-4096-A952-0BF6E8F86DFE}"/>
              </a:ext>
            </a:extLst>
          </p:cNvPr>
          <p:cNvSpPr txBox="1"/>
          <p:nvPr/>
        </p:nvSpPr>
        <p:spPr>
          <a:xfrm>
            <a:off x="7637363" y="5909618"/>
            <a:ext cx="2119939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.NET Core 3.0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42941FEC-C7FE-4EA8-899B-DF2A56358F74}"/>
              </a:ext>
            </a:extLst>
          </p:cNvPr>
          <p:cNvSpPr txBox="1"/>
          <p:nvPr/>
        </p:nvSpPr>
        <p:spPr>
          <a:xfrm>
            <a:off x="2076891" y="5909618"/>
            <a:ext cx="994183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800" i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Future</a:t>
            </a:r>
          </a:p>
        </p:txBody>
      </p:sp>
    </p:spTree>
    <p:extLst>
      <p:ext uri="{BB962C8B-B14F-4D97-AF65-F5344CB8AC3E}">
        <p14:creationId xmlns:p14="http://schemas.microsoft.com/office/powerpoint/2010/main" val="36541663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135" grpId="0"/>
      <p:bldP spid="138" grpId="0"/>
      <p:bldP spid="141" grpId="0"/>
      <p:bldP spid="142" grpId="0"/>
      <p:bldP spid="4" grpId="0"/>
      <p:bldP spid="89" grpId="0"/>
    </p:bldLst>
  </p:timing>
</p:sld>
</file>

<file path=ppt/theme/theme1.xml><?xml version="1.0" encoding="utf-8"?>
<a:theme xmlns:a="http://schemas.openxmlformats.org/drawingml/2006/main" name="WHITE TEMPLATE">
  <a:themeElements>
    <a:clrScheme name="Visual Studio 2019 Launch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5C2D91"/>
      </a:accent1>
      <a:accent2>
        <a:srgbClr val="0078D4"/>
      </a:accent2>
      <a:accent3>
        <a:srgbClr val="00BCF2"/>
      </a:accent3>
      <a:accent4>
        <a:srgbClr val="BAD80A"/>
      </a:accent4>
      <a:accent5>
        <a:srgbClr val="737373"/>
      </a:accent5>
      <a:accent6>
        <a:srgbClr val="E6E6E6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VisualStudio2019Launch_Template_V5.potx  -  Read-Only" id="{8289B86D-382D-439D-9183-E50C24CDB5E8}" vid="{7408C3BA-214E-41A7-BC21-4B4DACFE7B97}"/>
    </a:ext>
  </a:extLst>
</a:theme>
</file>

<file path=ppt/theme/theme2.xml><?xml version="1.0" encoding="utf-8"?>
<a:theme xmlns:a="http://schemas.openxmlformats.org/drawingml/2006/main" name="SOFT BLACK TEMPLATE">
  <a:themeElements>
    <a:clrScheme name="Visual Studio 2019 Launch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5C2D91"/>
      </a:accent1>
      <a:accent2>
        <a:srgbClr val="0078D4"/>
      </a:accent2>
      <a:accent3>
        <a:srgbClr val="00BCF2"/>
      </a:accent3>
      <a:accent4>
        <a:srgbClr val="BAD80A"/>
      </a:accent4>
      <a:accent5>
        <a:srgbClr val="737373"/>
      </a:accent5>
      <a:accent6>
        <a:srgbClr val="E6E6E6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VisualStudio2019Launch_Template_V5.potx  -  Read-Only" id="{8289B86D-382D-439D-9183-E50C24CDB5E8}" vid="{600237FF-E8D1-4737-8ACC-3DC5BC8267B9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D9FAF4CD5AD2F4B99B5B2414089ABF7" ma:contentTypeVersion="12" ma:contentTypeDescription="Create a new document." ma:contentTypeScope="" ma:versionID="230db19e8b17ba2810ea93624333db7c">
  <xsd:schema xmlns:xsd="http://www.w3.org/2001/XMLSchema" xmlns:xs="http://www.w3.org/2001/XMLSchema" xmlns:p="http://schemas.microsoft.com/office/2006/metadata/properties" xmlns:ns2="dcf5ddc1-fb1d-440f-849a-6450bddbaed7" xmlns:ns3="965de625-df5b-42e9-a277-2113da4f1195" targetNamespace="http://schemas.microsoft.com/office/2006/metadata/properties" ma:root="true" ma:fieldsID="dca6bc5695fb6c44cc6989902b88d8c5" ns2:_="" ns3:_="">
    <xsd:import namespace="dcf5ddc1-fb1d-440f-849a-6450bddbaed7"/>
    <xsd:import namespace="965de625-df5b-42e9-a277-2113da4f1195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2:LastSharedByUser" minOccurs="0"/>
                <xsd:element ref="ns2:LastSharedByTime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Location" minOccurs="0"/>
                <xsd:element ref="ns3:MediaServiceEventHashCode" minOccurs="0"/>
                <xsd:element ref="ns3:MediaServiceGeneration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cf5ddc1-fb1d-440f-849a-6450bddbaed7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0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1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65de625-df5b-42e9-a277-2113da4f119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2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4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5" nillable="true" ma:displayName="MediaServiceAutoTags" ma:description="" ma:internalName="MediaServiceAutoTags" ma:readOnly="true">
      <xsd:simpleType>
        <xsd:restriction base="dms:Text"/>
      </xsd:simpleType>
    </xsd:element>
    <xsd:element name="MediaServiceOCR" ma:index="16" nillable="true" ma:displayName="MediaServiceOCR" ma:description="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7" nillable="true" ma:displayName="MediaServiceLocation" ma:description="" ma:internalName="MediaServiceLocation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ACD8681F-3394-459F-BDB4-E6A41BDB1F2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cf5ddc1-fb1d-440f-849a-6450bddbaed7"/>
    <ds:schemaRef ds:uri="965de625-df5b-42e9-a277-2113da4f119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990F116-B58F-4255-B05B-DA3808E0E5C6}">
  <ds:schemaRefs>
    <ds:schemaRef ds:uri="http://schemas.microsoft.com/office/2006/documentManagement/types"/>
    <ds:schemaRef ds:uri="http://schemas.openxmlformats.org/package/2006/metadata/core-properties"/>
    <ds:schemaRef ds:uri="http://schemas.microsoft.com/office/infopath/2007/PartnerControls"/>
    <ds:schemaRef ds:uri="http://purl.org/dc/elements/1.1/"/>
    <ds:schemaRef ds:uri="http://www.w3.org/XML/1998/namespace"/>
    <ds:schemaRef ds:uri="http://purl.org/dc/terms/"/>
    <ds:schemaRef ds:uri="http://schemas.microsoft.com/office/2006/metadata/properties"/>
    <ds:schemaRef ds:uri="dcf5ddc1-fb1d-440f-849a-6450bddbaed7"/>
    <ds:schemaRef ds:uri="http://purl.org/dc/dcmitype/"/>
    <ds:schemaRef ds:uri="965de625-df5b-42e9-a277-2113da4f119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VisualStudio2019Launch_Template_V5</Template>
  <TotalTime>8219</TotalTime>
  <Words>473</Words>
  <Application>Microsoft Office PowerPoint</Application>
  <PresentationFormat>Widescreen</PresentationFormat>
  <Paragraphs>82</Paragraphs>
  <Slides>12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12</vt:i4>
      </vt:variant>
    </vt:vector>
  </HeadingPairs>
  <TitlesOfParts>
    <vt:vector size="22" baseType="lpstr">
      <vt:lpstr>Arial</vt:lpstr>
      <vt:lpstr>Calibri</vt:lpstr>
      <vt:lpstr>Consolas</vt:lpstr>
      <vt:lpstr>Segoe UI</vt:lpstr>
      <vt:lpstr>Segoe UI Light</vt:lpstr>
      <vt:lpstr>Segoe UI Semibold</vt:lpstr>
      <vt:lpstr>Segoe UI Semilight</vt:lpstr>
      <vt:lpstr>Wingdings</vt:lpstr>
      <vt:lpstr>WHITE TEMPLATE</vt:lpstr>
      <vt:lpstr>SOFT BLACK TEMPLATE</vt:lpstr>
      <vt:lpstr>Build amazing web apps with .NET Core</vt:lpstr>
      <vt:lpstr>.NET Core 2.2 included with Visual Studio 2019 </vt:lpstr>
      <vt:lpstr>DEMO: Visual Studio 2019 with  .NET Core 2.2</vt:lpstr>
      <vt:lpstr>Visual Studio 2019: Razor tooling improvements</vt:lpstr>
      <vt:lpstr>DEMO:  Razor tooling improvements</vt:lpstr>
      <vt:lpstr>Client-side web apps with .NET Core 3.0 &amp; Blazor</vt:lpstr>
      <vt:lpstr>PowerPoint Presentation</vt:lpstr>
      <vt:lpstr>PowerPoint Presentation</vt:lpstr>
      <vt:lpstr>Blazor on client or server</vt:lpstr>
      <vt:lpstr>DEMO: Blazor</vt:lpstr>
      <vt:lpstr>Get started with .NET Core &amp; Visual Studio 2019 today!</vt:lpstr>
      <vt:lpstr>PowerPoint Presentation</vt:lpstr>
    </vt:vector>
  </TitlesOfParts>
  <Manager>&lt;Comms manager name here&gt;</Manager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Build amazing web apps with .NET Core</dc:title>
  <dc:subject>Visual Studio 2019 Launch</dc:subject>
  <dc:creator>Daniel Roth</dc:creator>
  <cp:keywords/>
  <dc:description/>
  <cp:lastModifiedBy>Daniel Roth</cp:lastModifiedBy>
  <cp:revision>3</cp:revision>
  <dcterms:created xsi:type="dcterms:W3CDTF">2019-03-27T22:04:00Z</dcterms:created>
  <dcterms:modified xsi:type="dcterms:W3CDTF">2019-04-02T19:51:28Z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0x010100BD9FAF4CD5AD2F4B99B5B2414089ABF7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MSIP_Label_f42aa342-8706-4288-bd11-ebb85995028c_Enabled">
    <vt:lpwstr>True</vt:lpwstr>
  </property>
  <property fmtid="{D5CDD505-2E9C-101B-9397-08002B2CF9AE}" pid="12" name="MSIP_Label_f42aa342-8706-4288-bd11-ebb85995028c_SiteId">
    <vt:lpwstr>72f988bf-86f1-41af-91ab-2d7cd011db47</vt:lpwstr>
  </property>
  <property fmtid="{D5CDD505-2E9C-101B-9397-08002B2CF9AE}" pid="13" name="MSIP_Label_f42aa342-8706-4288-bd11-ebb85995028c_Ref">
    <vt:lpwstr>https://api.informationprotection.azure.com/api/72f988bf-86f1-41af-91ab-2d7cd011db47</vt:lpwstr>
  </property>
  <property fmtid="{D5CDD505-2E9C-101B-9397-08002B2CF9AE}" pid="14" name="MSIP_Label_f42aa342-8706-4288-bd11-ebb85995028c_Owner">
    <vt:lpwstr>maryfj@microsoft.com</vt:lpwstr>
  </property>
  <property fmtid="{D5CDD505-2E9C-101B-9397-08002B2CF9AE}" pid="15" name="MSIP_Label_f42aa342-8706-4288-bd11-ebb85995028c_SetDate">
    <vt:lpwstr>2017-08-29T14:27:20.8568347-07:00</vt:lpwstr>
  </property>
  <property fmtid="{D5CDD505-2E9C-101B-9397-08002B2CF9AE}" pid="16" name="MSIP_Label_f42aa342-8706-4288-bd11-ebb85995028c_Name">
    <vt:lpwstr>General</vt:lpwstr>
  </property>
  <property fmtid="{D5CDD505-2E9C-101B-9397-08002B2CF9AE}" pid="17" name="MSIP_Label_f42aa342-8706-4288-bd11-ebb85995028c_Application">
    <vt:lpwstr>Microsoft Azure Information Protection</vt:lpwstr>
  </property>
  <property fmtid="{D5CDD505-2E9C-101B-9397-08002B2CF9AE}" pid="18" name="MSIP_Label_f42aa342-8706-4288-bd11-ebb85995028c_Extended_MSFT_Method">
    <vt:lpwstr>Automatic</vt:lpwstr>
  </property>
  <property fmtid="{D5CDD505-2E9C-101B-9397-08002B2CF9AE}" pid="19" name="Sensitivity">
    <vt:lpwstr>General</vt:lpwstr>
  </property>
</Properties>
</file>